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INTÉGRATION GLOBALE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Traitement transfrontalier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Les étapes de paie, de conformité, de politique et de documentation spécifiques au pays restent dans le bon ordre.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Pays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règles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Documents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formulaires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Paie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configuration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Se conformer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vérification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RÉSULTAT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Les exigences locales sont traitées sans ralentir le parcours des employés.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FLUX OPÉRATIONNEL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La gestion transfrontalière transforme l’orientation en un travail responsable.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Pays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Règles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Documents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Formulaires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Paie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Configuration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Se conformer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Vérification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Prêt pour l'examen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Les exigences locales sont traitées sans ralentir le parcours des employés.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PACK DE RESSOURCES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que comprend le pack de manutention transfrontalière.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Modèle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Admissibilité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Taxe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Paie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Métriques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Rétention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PACK DE RESSOURCES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que comprend le pack de manutention transfrontalière.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Modèle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Admissibilité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Taxe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Paie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Métriques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Rétention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PACK DE RESSOURCES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que comprend le pack de manutention transfrontalière.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Modèle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Admissibilité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Taxe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Paie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Métriques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Rétention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PACK DE RESSOURCES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que comprend le pack de manutention transfrontalière.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Modèle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Admissibilité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Taxe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Paie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Métriques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Rétention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Cross-border handling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