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עלייה עולמית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טיפול חוצה גבולות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שלבי שכר, ציות, מדיניות ותיעוד ספציפיים למדינה נשארים ברצף הנכון.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מדינה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כללים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מסמכים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טפסים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שכר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הגדרה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ציית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ביקורת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תוצאה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הדרישות המקומיות מטופלות מבלי להאט את מסע העובד.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זרימת הפעלה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טיפול חוצה גבולות הופך הדרכה לעבודה אחראית.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מדינה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כללים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מסמכים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טפסים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שכר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הגדרה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ציית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ביקורת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מוכן לסקירה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הדרישות המקומיות מטופלות מבלי להאט את מסע העובד.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משאבים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מה כוללת חבילת הטיפול בגבולות.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תבנית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זכאות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מס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שכר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מדדים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שימור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משאבים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מה כוללת חבילת הטיפול בגבולות.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תבנית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זכאות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מס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שכר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מדדים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שימור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משאבים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מה כוללת חבילת הטיפול בגבולות.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תבנית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זכאות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מס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שכר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מדדים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שימור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משאבים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מה כוללת חבילת הטיפול בגבולות.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תבנית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זכאות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מס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שכר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מדדים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שימור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Cross-border handling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