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ONBOARD GLOBALE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Movimentazione transfrontaliera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 fasi relative a buste paga, conformità, policy e documentazione specifiche per paese rimangono nella giusta sequenza.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Paese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regole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Documenti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impostazione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Rispettare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verifica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RISULTATO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I requisiti locali vengono gestiti senza rallentare il percorso dei dipendenti.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FLUSSO OPERATIVO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gestione transfrontaliera trasforma l’orientamento in un lavoro responsabile.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Paese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Regole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Documenti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Installazione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Rispettare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Controllo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per la revisione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 requisiti locali vengono gestiti senza rallentare il percorso dei dipendenti.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di movimentazione transfrontaliera.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Idoneità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Tassa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Conservazione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di movimentazione transfrontaliera.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Idoneità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Tassa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Conservazione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di movimentazione transfrontaliera.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Idoneità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Tassa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Conservazione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di movimentazione transfrontaliera.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Idoneità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Tassa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Libro paga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Conservazione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