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WERELDWIJDE ONBOARDING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Grensoverschrijdende afhandeling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Landspecifieke stappen op het gebied van salarisadministratie, compliance, beleid en documentatie blijven in de juiste volgorde.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Land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regels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Documenten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vormen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Loonadministratie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opstelling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Voldoen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audit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UITKOMST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Er wordt voldaan aan lokale vereisten zonder het traject van de medewerker te vertragen.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BEDRIJFSSTROOM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Grensoverschrijdende afhandeling maakt van begeleiding verantwoordelijk werk.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Land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Regels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Documenten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Formulieren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Loonadministratie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Installatie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Voldoen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Controle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Klaar voor beoordeling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Er wordt voldaan aan lokale vereisten zonder het traject van de medewerker te vertragen.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BRONNENPAKKET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Wat het grensoverschrijdende afhandelingspakket omvat.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Sjabloon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Geschiktheid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Belasting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Loonadministratie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Statistieken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Retentie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BRONNENPAKKET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Wat het grensoverschrijdende afhandelingspakket omvat.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Sjabloon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Geschiktheid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Belasting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Loonadministratie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Statistieken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Retentie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BRONNENPAKKET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Wat het grensoverschrijdende afhandelingspakket omvat.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Sjabloon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Geschiktheid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Belasting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Loonadministratie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Statistieken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Retentie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BRONNENPAKKET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Wat het grensoverschrijdende afhandelingspakket omvat.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Sjabloon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Geschiktheid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Belasting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Loonadministratie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Statistieken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Retentie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Cross-border handling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