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GLOBALNE WPROWADZENIE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Obsługa transgraniczna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Etapy obsługi płac, zgodności, zasad i dokumentacji specyficzne dla danego kraju pozostają we właściwej kolejności.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Kraj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zasady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Dokumenty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formy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Lista płac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konfiguracja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Przestrzegaj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audyt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WYNIK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Lokalne wymagania są obsługiwane bez spowalniania podróży pracownika.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PRZEPŁYW OPERACYJNY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Obsługa transgraniczna zmienia poradnictwo w odpowiedzialną pracę.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Kraj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Zasady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Dokumenty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Formularze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Lista płac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Konfiguracja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Przestrzegaj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Audyt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Gotowe do przeglądu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Lokalne wymagania są obsługiwane bez spowalniania podróży pracownika.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obejmuje pakiet obsługi transgranicznej.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Kwalifikowalność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Podatek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Lista płac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Zatrzymanie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obejmuje pakiet obsługi transgranicznej.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Kwalifikowalność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Podatek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Lista płac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Zatrzymanie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obejmuje pakiet obsługi transgranicznej.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Kwalifikowalność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Podatek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Lista płac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Zatrzymanie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obejmuje pakiet obsługi transgranicznej.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Kwalifikowalność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Podatek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Lista płac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Zatrzymanie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