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GLOBAL ONBOARDING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Cross-border handling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Country-specific payroll, compliance, policy, and documentation steps stay in the right sequence.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Country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rules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Docs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forms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Payroll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setup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Comply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audit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OUTCOME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Local requirements are handled without slowing the employee journey.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OPERATING FLOW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Cross-border handling turns guidance into accountable work.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Country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Rules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Docs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Forms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Payroll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Setup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Comply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Audit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Ready for review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Local requirements are handled without slowing the employee journey.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cross-border handling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Eligibility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Payroll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cross-border handling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Eligibility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Payroll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cross-border handling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Eligibility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Payroll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RESOURCE PACK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What the cross-border handling pack includes.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Template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Eligibility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Owners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Tax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Payroll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Policy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Metrics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