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INTEGRAÇÃO GLOBAL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Tratamento transfronteiriço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As etapas específicas de folha de pagamento, conformidade, política e documentação permanecem na sequência correta.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País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regras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Documentos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formulários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Folha de pagamento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configuração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Cumprir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auditoria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RESULTADO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Os requisitos locais são atendidos sem retardar a jornada do funcionário.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FLUXO OPERACIONAL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 tratamento transfronteiriço transforma a orientação em trabalho responsável.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País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Regras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Documentos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Formulários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Folha de pagamento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Configuração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Cumprir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Auditoria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Pronto para revisão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Os requisitos locais são atendidos sem retardar a jornada do funcionário.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PACOTE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 que inclui o pacote de movimentação transfronteiriça.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Elegibilidade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Proprietários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Imposto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Folha de pagamento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Retenção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PACOTE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 que inclui o pacote de movimentação transfronteiriça.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Elegibilidade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Proprietários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Imposto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Folha de pagamento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Retenção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PACOTE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 que inclui o pacote de movimentação transfronteiriça.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Elegibilidade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Proprietários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Imposto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Folha de pagamento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Retenção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PACOTE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O que inclui o pacote de movimentação transfronteiriça.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Modelo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Elegibilidade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Proprietários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Imposto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Folha de pagamento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Evidência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Retenção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Cross-border handling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