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ÎMBORDAREA GLOBALĂ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Manipulare transfrontalieră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Pașii de plată, conformare, politici și documentare specifice țării rămân în ordinea corectă.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Țara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reguli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setare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Respectați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REZULTAT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Cerințele locale sunt gestionate fără a încetini călătoria angajaților.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DEBUT DE OPERARE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Manipularea transfrontalieră transformă îndrumarea în muncă responsabilă.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Țara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Reguli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Configurare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Respectați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Gata de revizuire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Cerințele locale sunt gestionate fără a încetini călătoria angajaților.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manipulare transfrontalieră.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Eligibilitate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manipulare transfrontalieră.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Eligibilitate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manipulare transfrontalieră.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Eligibilitate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PACHET DE RESURSE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include pachetul de manipulare transfrontalieră.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Șablon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Eligibilitate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Salarizare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