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全球入职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跨境处理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特定国家/地区的工资单、合规性、政策和文档步骤保持正确的顺序。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国家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规则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文档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形式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工资单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设置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遵守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审计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结果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在不影响员工行程的情况下满足当地要求。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操作流程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跨境处理将指导转变为负责任的工作。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国家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规则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文档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表格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工资单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设置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遵守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审计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准备审查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在不影响员工行程的情况下满足当地要求。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跨境处理包包含哪些内容。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合格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税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工资单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保留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跨境处理包包含哪些内容。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合格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税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工资单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保留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跨境处理包包含哪些内容。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合格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税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工资单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保留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跨境处理包包含哪些内容。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合格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税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工资单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保留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