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جاهزية المدير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رؤية المدير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يرى مديرو التوظيف مدى تقدم عملية التوفير، والعوائق، والإجراءات التالية في تدفق عملهم.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يخطر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مدير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المسار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التقدم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دفعة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تأكيد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النتيجة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يعرف المديرون ما تم إنجازه، وما تم إنجازه متأخرًا، وما هو مطلوب بعد ذلك.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تدفق التشغيل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رؤية المدير تحول التوجيه إلى عمل مسؤول.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يخطر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مدير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المسار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التقدم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دفعة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تأكيد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جاهز للمراجعة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يعرف المديرون ما تم إنجازه، وما تم إنجازه متأخرًا، وما هو مطلوب بعد ذلك.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رؤية المدير.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سلاك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فرق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البريد الإلكتروني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لوحة القيادة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رؤية المدير.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سلاك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فرق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البريد الإلكتروني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لوحة القيادة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رؤية المدير.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سلاك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فرق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البريد الإلكتروني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لوحة القيادة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رؤية المدير.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سلاك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فرق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البريد الإلكتروني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لوحة القيادة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التصعيد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