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PŘIPRAVENOST MANAŽERŮ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Viditelnost manažera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Manažeři náboru vidí postup poskytování, blokování a další akce v průběhu své práce.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Upozornit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manažer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Sledovat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pokrok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Pošťouchnout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vlastníků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Potvrďte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připraven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VÝSLEDEK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Manažeři vědí, co se dělá, pozdě a co je potřeba.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PROVOZNÍ PRŮTOK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Viditelnost manažera mění vedení v zodpovědnou práci.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Upozornit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manažer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Sledovat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Pokrok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Pošťouchnout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Potvrďte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Připraveno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Připraveno ke kontrole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Manažeři vědí, co se dělá, pozdě a co je potřeba.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ZDROJŮ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obsahuje balíček viditelnosti manažera.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Šablona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Slack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Týmy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Dashboard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Metriky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Eskalace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ZDROJŮ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obsahuje balíček viditelnosti manažera.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Šablona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Slack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Týmy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Dashboard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Metriky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Eskalace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ZDROJŮ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obsahuje balíček viditelnosti manažera.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Šablona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Slack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Týmy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Dashboard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Metriky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Eskalace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ZDROJŮ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obsahuje balíček viditelnosti manažera.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Šablona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Slack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Týmy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Dashboard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Metriky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Eskalace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 visibility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