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BEREITSCHAFT DES MANAGERS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Sichtbarkeit des Managers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Einstellungsmanager sehen in ihrem Arbeitsablauf den Bereitstellungsfortschritt, Hindernisse und nächste Aktionen.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Benachrichtigen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Manager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Verfolgen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Fortschritt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Anstupsen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Bestätigen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ERGEBNIS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Manager wissen, was zu spät erledigt wird und was als nächstes benötigt wird.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BETRIEBSFLUSS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Durch die Transparenz des Managers wird Führung zu verantwortungsvoller Arbeit.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Benachrichtigen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Verfolgen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Fortschritt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Anstupsen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Bestätigen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Bereit zur Überprüfung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 wissen, was zu spät erledigt wird und was als nächstes benötigt wird.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Manager-Sichtbarkeitspaket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Locker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Mannschaften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Armaturenbrett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Manager-Sichtbarkeitspaket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Locker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Mannschaften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Armaturenbrett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Manager-Sichtbarkeitspaket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Locker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Mannschaften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Armaturenbrett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Manager-Sichtbarkeitspaket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Locker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Mannschaften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Armaturenbrett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