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ΕΤΟΙΜΟΤΗΤΑ ΔΙΕΥΘΥΝΤΗ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Ορατότητα διαχειριστή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Οι διευθυντές προσλήψεων βλέπουν την πρόοδο των προβλέψεων, τους αποκλεισμούς και τις επόμενες ενέργειες στη ροή της εργασίας τους.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Ειδοποίηση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διαχειριστής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Κομμάτι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προόδου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Σπρώξιμο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Επιβεβαίωση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έτοιμη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ΑΠΟΤΕΛΕΣΜΑ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Οι διευθυντές ξέρουν τι γίνεται, αργά και τι χρειάζεται στη συνέχεια.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ΛΕΙΤΟΥΡΓΙΚΗ ΡΟΗ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Η ορατότητα του διευθυντή μετατρέπει την καθοδήγηση σε υπεύθυνη εργασία.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Ειδοποίηση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Διευθυντής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Κομμάτι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Πρόοδος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Σπρώξιμο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Επιβεβαίωση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Έτοιμο για αναθεώρηση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Οι διευθυντές ξέρουν τι γίνεται, αργά και τι χρειάζεται στη συνέχεια.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ορατότητας διαχειριστή.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Χαλαρός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Ομάδες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Ταμπλό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ορατότητας διαχειριστή.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Χαλαρός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Ομάδες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Ταμπλό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ορατότητας διαχειριστή.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Χαλαρός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Ομάδες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Ταμπλό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ορατότητας διαχειριστή.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Χαλαρός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Ομάδες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Ταμπλό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