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PREPARACIÓN DEL GERENTE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Visibilidad del gerente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gerentes de contratación ven el progreso del aprovisionamiento, los bloqueadores y las próximas acciones en su flujo de trabajo.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Notificar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gerente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Seguimiento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progreso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Empujar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Los gerentes saben lo que se hace, lo que se hace tarde y lo que se necesita a continuación.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FLUJO DE OPERACIÓN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visibilidad del gerente convierte la orientación en un trabajo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Notificar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Gerente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Seguimiento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Progreso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Empujar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Listo para revisión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gerentes saben lo que se hace, lo que se hace tarde y lo que se necesita a continuación.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visibilidad del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flojo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equipos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Correo electrónico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Panel de control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visibilidad del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flojo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equipos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Correo electrónico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Panel de control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visibilidad del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flojo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equipos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Correo electrónico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Panel de control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visibilidad del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flojo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equipos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Correo electrónico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Panel de control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