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PRÉPARATION DU MANAGER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Visibilité du gestionnaire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Les responsables du recrutement voient la progression du provisionnement, les bloqueurs et les prochaines actions dans leur flux de travail.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Notifier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directeur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Suivre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progrès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Coup de pouce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Confirmer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prêt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RÉSULTAT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Les managers savent ce qui est fait, ce qui est tardif et ce qui est nécessaire ensuite.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FLUX OPÉRATIONNEL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La visibilité du manager transforme les conseils en un travail responsable.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Notifier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Gestionnaire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Suivre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Progrès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Coup de pouce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Confirmer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Prêt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Prêt pour l'examen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Les managers savent ce qui est fait, ce qui est tardif et ce qui est nécessaire ensuite.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visibilité du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Mou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Équipes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Courriel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Tableau de bord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visibilité du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Mou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Équipes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Courriel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Tableau de bord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visibilité du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Mou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Équipes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Courriel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Tableau de bord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PACK DE RESSOURCES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Ce que comprend le pack de visibilité du manager.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Mou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Propriétaires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Équipes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Courriel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Tableau de bord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Métriques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Escalade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 visibility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