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מוכנות מנהל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נראות מנהל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מנהלי גיוס רואים את התקדמות ההקצאה, חוסמים ופעולות הבאות בזרימת העבודה שלהם.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הודע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מנהל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התקדמות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דחיפה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אשר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מוכן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תוצאה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המנהלים יודעים מה נעשה, באיחור ונדרש בהמשך.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זרימת הפעלה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נראות מנהל הופכת הדרכה לעבודה אחראית.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הודע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מנהל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התקדמות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דחיפה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אשר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מוכן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מוכן לסקירה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המנהלים יודעים מה נעשה, באיחור ונדרש בהמשך.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משאבים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מה כוללת חבילת הנראות למנהל.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תבנית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רפוי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צוותים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דוא"ל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לוח מחוונים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מדדים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הסלמה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משאבים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מה כוללת חבילת הנראות למנהל.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תבנית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רפוי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צוותים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דוא"ל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לוח מחוונים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מדדים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הסלמה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משאבים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מה כוללת חבילת הנראות למנהל.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תבנית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רפוי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צוותים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דוא"ל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לוח מחוונים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מדדים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הסלמה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חבילת משאבים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מה כוללת חבילת הנראות למנהל.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תבנית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רפוי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צוותים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מדיניות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דוא"ל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לוח מחוונים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מדדים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הסלמה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 visibility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