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MANAGERBEREIDING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Zichtbaarheid van managers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Wervingsmanagers zien de voortgang van de inrichting, blokkades en volgende acties in hun werkstroom.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Informeer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beheerder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Volg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vooruitgang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Duw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Bevestig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UITKOMST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Managers weten wat er gedaan, te laat en vervolgens nodig is.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BEDRIJFSSTROOM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De zichtbaarheid van managers verandert begeleiding in verantwoordelijk werk.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Informeer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Beheerder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Volg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Vooruitgang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Duw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Bevestig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Klaar voor beoordeling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Managers weten wat er gedaan, te laat en vervolgens nodig 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managerzichtbaarheidspakket bevat.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Slank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Teams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Escalatie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managerzichtbaarheidspakket bevat.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Slank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Teams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Escalatie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managerzichtbaarheidspakket bevat.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Slank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Teams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Escalatie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managerzichtbaarheidspakket bevat.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Slank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Teams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Escalatie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