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GOTOWOŚĆ KIEROWCY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Widoczność menedżera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Menedżerowie ds. rekrutacji widzą postęp aprowizacji, blokady i kolejne działania w swoim przepływie pracy.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Powiadom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menadżer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Śledź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postęp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Szturchnij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właściciele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Potwierdź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gotowy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WYNIK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Menedżerowie wiedzą, co zostało zrobione, co jest spóźnione i potrzebne w następnej kolejności.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PRZEPŁYW OPERACYJNY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Widoczność menedżera zmienia wytyczne w odpowiedzialną pracę.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Powiadom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Menedżer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Śledź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Postęp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Szturchnij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Właściciele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Potwierdź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Gotowy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Gotowe do przeglądu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Menedżerowie wiedzą, co zostało zrobione, co jest spóźnione i potrzebne w następnej kolejności.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PAKIET ZASOBÓW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zawiera pakiet widoczności menedżera.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Szablon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Luz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Właściciele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Zespoły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Dowód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Pulpit nawigacyjny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Metryki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Eskalacja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PAKIET ZASOBÓW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zawiera pakiet widoczności menedżera.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Szablon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Luz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Właściciele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Zespoły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Dowód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Pulpit nawigacyjny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Metryki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Eskalacja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PAKIET ZASOBÓW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zawiera pakiet widoczności menedżera.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Szablon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Luz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Właściciele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Zespoły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Dowód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Pulpit nawigacyjny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Metryki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Eskalacja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PAKIET ZASOBÓW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zawiera pakiet widoczności menedżera.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Szablon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Luz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Właściciele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Zespoły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Dowód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Pulpit nawigacyjny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Metryki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Eskalacja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 visibility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