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MANAGER READINESS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Manager visibility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Hiring managers see provisioning progress, blockers, and next actions in their flow of work.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Notify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manager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Track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progress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Nudge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owners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Confirm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ready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OUTCOME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Managers know what is done, late, and needed next.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OPERATING FLOW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Manager visibility turns guidance into accountable work.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Notify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Manager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Track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Progress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Nudge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Owners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Confirm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Ready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Ready for review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Managers know what is done, late, and needed next.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RESOURCE PACK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What the manager visibility pack includes.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Template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Slack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Owners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Teams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Dashboard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RESOURCE PACK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What the manager visibility pack includes.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Template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Slack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Owners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Teams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Dashboard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RESOURCE PACK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What the manager visibility pack includes.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Template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Slack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Owners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Teams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Dashboard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RESOURCE PACK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What the manager visibility pack includes.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Template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Slack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Owners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Teams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Dashboard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 visibility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