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PRONTIDÃO DO GERENTE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Visibilidade do gerente</a:t>
            </a:r>
          </a:p>
        </p:txBody>
      </p:sp>
      <p:sp>
        <p:nvSpPr>
          <p:cNvPr id="5" name=""/>
          <p:cNvSpPr/>
          <p:nvPr/>
        </p:nvSpPr>
        <p:spPr>
          <a:xfrm>
            <a:off x="723900" y="2050000"/>
            <a:ext cx="6200000" cy="6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Os gerentes de contratação veem o progresso do provisionamento, os bloqueadores e as próximas ações em seu fluxo de trabalho.</a:t>
            </a:r>
          </a:p>
        </p:txBody>
      </p:sp>
      <p:sp>
        <p:nvSpPr>
          <p:cNvPr id="10" name=""/>
          <p:cNvSpPr/>
          <p:nvPr/>
        </p:nvSpPr>
        <p:spPr>
          <a:xfrm>
            <a:off x="8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8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2" name=""/>
          <p:cNvSpPr/>
          <p:nvPr/>
        </p:nvSpPr>
        <p:spPr>
          <a:xfrm>
            <a:off x="9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Notificar</a:t>
            </a:r>
          </a:p>
        </p:txBody>
      </p:sp>
      <p:sp>
        <p:nvSpPr>
          <p:cNvPr id="13" name=""/>
          <p:cNvSpPr/>
          <p:nvPr/>
        </p:nvSpPr>
        <p:spPr>
          <a:xfrm>
            <a:off x="9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gerente</a:t>
            </a:r>
          </a:p>
        </p:txBody>
      </p:sp>
      <p:sp>
        <p:nvSpPr>
          <p:cNvPr id="14" name=""/>
          <p:cNvSpPr/>
          <p:nvPr/>
        </p:nvSpPr>
        <p:spPr>
          <a:xfrm>
            <a:off x="21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15" name=""/>
          <p:cNvSpPr/>
          <p:nvPr/>
        </p:nvSpPr>
        <p:spPr>
          <a:xfrm>
            <a:off x="34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6" name=""/>
          <p:cNvSpPr/>
          <p:nvPr/>
        </p:nvSpPr>
        <p:spPr>
          <a:xfrm>
            <a:off x="34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35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Rastrear</a:t>
            </a:r>
          </a:p>
        </p:txBody>
      </p:sp>
      <p:sp>
        <p:nvSpPr>
          <p:cNvPr id="18" name=""/>
          <p:cNvSpPr/>
          <p:nvPr/>
        </p:nvSpPr>
        <p:spPr>
          <a:xfrm>
            <a:off x="35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progresso</a:t>
            </a:r>
          </a:p>
        </p:txBody>
      </p:sp>
      <p:sp>
        <p:nvSpPr>
          <p:cNvPr id="19" name=""/>
          <p:cNvSpPr/>
          <p:nvPr/>
        </p:nvSpPr>
        <p:spPr>
          <a:xfrm>
            <a:off x="47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0" name=""/>
          <p:cNvSpPr/>
          <p:nvPr/>
        </p:nvSpPr>
        <p:spPr>
          <a:xfrm>
            <a:off x="60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21" name=""/>
          <p:cNvSpPr/>
          <p:nvPr/>
        </p:nvSpPr>
        <p:spPr>
          <a:xfrm>
            <a:off x="60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2" name=""/>
          <p:cNvSpPr/>
          <p:nvPr/>
        </p:nvSpPr>
        <p:spPr>
          <a:xfrm>
            <a:off x="61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Cutucar</a:t>
            </a:r>
          </a:p>
        </p:txBody>
      </p:sp>
      <p:sp>
        <p:nvSpPr>
          <p:cNvPr id="23" name=""/>
          <p:cNvSpPr/>
          <p:nvPr/>
        </p:nvSpPr>
        <p:spPr>
          <a:xfrm>
            <a:off x="61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proprietários</a:t>
            </a:r>
          </a:p>
        </p:txBody>
      </p:sp>
      <p:sp>
        <p:nvSpPr>
          <p:cNvPr id="24" name=""/>
          <p:cNvSpPr/>
          <p:nvPr/>
        </p:nvSpPr>
        <p:spPr>
          <a:xfrm>
            <a:off x="73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5" name=""/>
          <p:cNvSpPr/>
          <p:nvPr/>
        </p:nvSpPr>
        <p:spPr>
          <a:xfrm>
            <a:off x="86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6" name=""/>
          <p:cNvSpPr/>
          <p:nvPr/>
        </p:nvSpPr>
        <p:spPr>
          <a:xfrm>
            <a:off x="86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7" name=""/>
          <p:cNvSpPr/>
          <p:nvPr/>
        </p:nvSpPr>
        <p:spPr>
          <a:xfrm>
            <a:off x="87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Confirmar</a:t>
            </a:r>
          </a:p>
        </p:txBody>
      </p:sp>
      <p:sp>
        <p:nvSpPr>
          <p:cNvPr id="28" name=""/>
          <p:cNvSpPr/>
          <p:nvPr/>
        </p:nvSpPr>
        <p:spPr>
          <a:xfrm>
            <a:off x="87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pronto</a:t>
            </a:r>
          </a:p>
        </p:txBody>
      </p:sp>
      <p:sp>
        <p:nvSpPr>
          <p:cNvPr id="29" name=""/>
          <p:cNvSpPr/>
          <p:nvPr/>
        </p:nvSpPr>
        <p:spPr>
          <a:xfrm>
            <a:off x="8500000" y="1020000"/>
            <a:ext cx="1100000" cy="1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RESULTADO</a:t>
            </a:r>
          </a:p>
        </p:txBody>
      </p:sp>
      <p:sp>
        <p:nvSpPr>
          <p:cNvPr id="30" name=""/>
          <p:cNvSpPr/>
          <p:nvPr/>
        </p:nvSpPr>
        <p:spPr>
          <a:xfrm>
            <a:off x="8500000" y="1300000"/>
            <a:ext cx="2450000" cy="1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Os gerentes sabem o que será feito, o que será feito com atraso e o que será necessário em seguida.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FLUXO OPERACIONAL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8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A visibilidade do gerente transforma orientação em trabalho responsável.</a:t>
            </a:r>
          </a:p>
        </p:txBody>
      </p:sp>
      <p:sp>
        <p:nvSpPr>
          <p:cNvPr id="10" name=""/>
          <p:cNvSpPr/>
          <p:nvPr/>
        </p:nvSpPr>
        <p:spPr>
          <a:xfrm>
            <a:off x="900000" y="188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1450000" y="181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Notificar</a:t>
            </a:r>
          </a:p>
        </p:txBody>
      </p:sp>
      <p:sp>
        <p:nvSpPr>
          <p:cNvPr id="12" name=""/>
          <p:cNvSpPr/>
          <p:nvPr/>
        </p:nvSpPr>
        <p:spPr>
          <a:xfrm>
            <a:off x="3900000" y="181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Gerente</a:t>
            </a:r>
          </a:p>
        </p:txBody>
      </p:sp>
      <p:sp>
        <p:nvSpPr>
          <p:cNvPr id="13" name=""/>
          <p:cNvSpPr/>
          <p:nvPr/>
        </p:nvSpPr>
        <p:spPr>
          <a:xfrm>
            <a:off x="900000" y="270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/>
          <p:cNvSpPr/>
          <p:nvPr/>
        </p:nvSpPr>
        <p:spPr>
          <a:xfrm>
            <a:off x="1450000" y="263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Rastrear</a:t>
            </a:r>
          </a:p>
        </p:txBody>
      </p:sp>
      <p:sp>
        <p:nvSpPr>
          <p:cNvPr id="15" name=""/>
          <p:cNvSpPr/>
          <p:nvPr/>
        </p:nvSpPr>
        <p:spPr>
          <a:xfrm>
            <a:off x="3900000" y="263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Progresso</a:t>
            </a:r>
          </a:p>
        </p:txBody>
      </p:sp>
      <p:sp>
        <p:nvSpPr>
          <p:cNvPr id="16" name=""/>
          <p:cNvSpPr/>
          <p:nvPr/>
        </p:nvSpPr>
        <p:spPr>
          <a:xfrm>
            <a:off x="900000" y="352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7" name=""/>
          <p:cNvSpPr/>
          <p:nvPr/>
        </p:nvSpPr>
        <p:spPr>
          <a:xfrm>
            <a:off x="1450000" y="345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Cutucar</a:t>
            </a:r>
          </a:p>
        </p:txBody>
      </p:sp>
      <p:sp>
        <p:nvSpPr>
          <p:cNvPr id="18" name=""/>
          <p:cNvSpPr/>
          <p:nvPr/>
        </p:nvSpPr>
        <p:spPr>
          <a:xfrm>
            <a:off x="3900000" y="345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Proprietários</a:t>
            </a:r>
          </a:p>
        </p:txBody>
      </p:sp>
      <p:sp>
        <p:nvSpPr>
          <p:cNvPr id="19" name=""/>
          <p:cNvSpPr/>
          <p:nvPr/>
        </p:nvSpPr>
        <p:spPr>
          <a:xfrm>
            <a:off x="900000" y="434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0" name=""/>
          <p:cNvSpPr/>
          <p:nvPr/>
        </p:nvSpPr>
        <p:spPr>
          <a:xfrm>
            <a:off x="1450000" y="427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Confirmar</a:t>
            </a:r>
          </a:p>
        </p:txBody>
      </p:sp>
      <p:sp>
        <p:nvSpPr>
          <p:cNvPr id="21" name=""/>
          <p:cNvSpPr/>
          <p:nvPr/>
        </p:nvSpPr>
        <p:spPr>
          <a:xfrm>
            <a:off x="3900000" y="427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Pronto</a:t>
            </a:r>
          </a:p>
        </p:txBody>
      </p:sp>
      <p:sp>
        <p:nvSpPr>
          <p:cNvPr id="22" name=""/>
          <p:cNvSpPr/>
          <p:nvPr/>
        </p:nvSpPr>
        <p:spPr>
          <a:xfrm>
            <a:off x="8100000" y="1880000"/>
            <a:ext cx="2600000" cy="25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8350000" y="2180000"/>
            <a:ext cx="2100000" cy="4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20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20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Pronto para revisão</a:t>
            </a:r>
          </a:p>
        </p:txBody>
      </p:sp>
      <p:sp>
        <p:nvSpPr>
          <p:cNvPr id="24" name=""/>
          <p:cNvSpPr/>
          <p:nvPr/>
        </p:nvSpPr>
        <p:spPr>
          <a:xfrm>
            <a:off x="8350000" y="2820000"/>
            <a:ext cx="21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3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Os gerentes sabem o que será feito, o que será feito com atraso e o que será necessário em seguida.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PACOTE DE RECURSOS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O que o pacote de visibilidade do gerente inclui.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Modelo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Folga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Proprietários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Equipes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Política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E-mail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Evidência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Painel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Métricas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Escalada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PACOTE DE RECURSOS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O que o pacote de visibilidade do gerente inclui.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Modelo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Folga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Proprietários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Equipes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Política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E-mail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Evidência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Painel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Métricas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Escalada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PACOTE DE RECURSOS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O que o pacote de visibilidade do gerente inclui.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Modelo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Folga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Proprietários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Equipes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Política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E-mail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Evidência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Painel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Métricas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Escalada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PACOTE DE RECURSOS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O que o pacote de visibilidade do gerente inclui.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Modelo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Folga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Proprietários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Equipes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Política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E-mail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Evidência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Painel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Métricas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Escalada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Manager visibility</dc:title>
  <dc:creator>ActiveMotion.ai</dc:creator>
  <cp:lastModifiedBy>ActiveMotion.ai</cp:lastModifiedBy>
  <dcterms:created xsi:type="dcterms:W3CDTF">2026-05-08T19:02:24Z</dcterms:created>
  <dcterms:modified xsi:type="dcterms:W3CDTF">2026-05-08T19:02:24Z</dcterms:modified>
</cp:coreProperties>
</file>