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PREGĂTIREA MANAGERULUI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Vizibilitatea managerului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Managerii de angajare văd progresul furnizării, blocanții și următoarele acțiuni în fluxul lor de lucru.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Notifică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manager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Urmărire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progres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ghiont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Confirmați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REZULTAT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Managerii știu ce se face, cu întârziere și ce este necesar în continuare.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DEBUT DE OPERARE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Vizibilitatea managerului transformă îndrumarea în muncă responsabilă.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Notifică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Urmărire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Progres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ghiont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Confirmați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Gata de revizuire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Managerii știu ce se face, cu întârziere și ce este necesar în continuare.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vizibilitate pentru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Echipe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Tabloul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vizibilitate pentru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Echipe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Tabloul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vizibilitate pentru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Echipe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Tabloul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vizibilitate pentru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Echipe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Tabloul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