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经理准备就绪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经理可见度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招聘经理可以在工作流程中查看供应进度、阻碍因素和下一步行动。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通知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经理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追踪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进步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轻推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业主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确认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准备好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结果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管理者知道什么已经完成，什么已经晚了，以及下一步需要做什么。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操作流程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经理的可见性将指导转化为负责任的工作。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通知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经理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追踪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进步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轻推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业主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确认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准备好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准备审查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管理者知道什么已经完成，什么已经晚了，以及下一步需要做什么。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资源包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经理可视性包包含哪些内容。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模板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松弛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业主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团队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政策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电子邮件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证据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仪表板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指标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升级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资源包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经理可视性包包含哪些内容。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模板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松弛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业主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团队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政策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电子邮件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证据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仪表板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指标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升级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资源包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经理可视性包包含哪些内容。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模板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松弛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业主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团队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政策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电子邮件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证据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仪表板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指标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升级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资源包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经理可视性包包含哪些内容。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模板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松弛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业主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团队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政策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电子邮件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证据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仪表板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指标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升级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Manager visibility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