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استرداد مانع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العلاج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يتم تصاعد العناصر المتوقفة تلقائيًا مع إرفاق المالكين وخطورتها وتاريخ الاستحقاق ومسار الحل.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كشف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كشك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تعيين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مالك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تصعيد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حل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قريب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النتيجة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لا يتم فقدان أي مهمة إعداد في صندوق الوارد المشترك.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تدفق التشغيل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العلاج يحول التوجيه إلى عمل مسؤول.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كشف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كشك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تعيين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مالك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تصعيد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جيش تحرير السودان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حل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إغلاق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جاهز للمراجعة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لا يتم فقدان أي مهمة إعداد في صندوق الوارد المشترك.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حزمة الموارد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ما تتضمنه حزمة العلاج.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القالب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أصحاب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مالك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السياسة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الشدة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المقاييس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إغلاق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حزمة الموارد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ما تتضمنه حزمة العلاج.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القالب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أصحاب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مالك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السياسة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الشدة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المقاييس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إغلاق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حزمة الموارد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ما تتضمنه حزمة العلاج.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القالب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أصحاب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مالك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السياسة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الشدة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المقاييس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إغلاق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حزمة الموارد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ما تتضمنه حزمة العلاج.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القالب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أصحاب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مالك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السياسة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الشدة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المقاييس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إغلاق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Remediation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