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OBNOVENÍ BLOKU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Sanace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Zablokované položky se automaticky eskalují s připojenými vlastníky, závažností, datem splatnosti a cestou řešení.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Zjistit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stání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Přiřadit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vlastník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Eskalujte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Vyřešit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zavřít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VÝSLEDEK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Ve sdílené doručené poště se žádný úkol při registraci neztratí.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PROVOZNÍ PRŮTOK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Náprava mění vedení v zodpovědnou práci.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Zjistit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Stánek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Přiřadit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vlastník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Eskalujte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Vyřešit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Zavřít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Připraveno ke kontrole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 sdílené doručené poště se žádný úkol při registraci neztratí.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sanační balíček.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vlastník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Závažnost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Uzavření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sanační balíček.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vlastník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Závažnost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Uzavření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sanační balíček.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vlastník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Závažnost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Uzavření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sanační balíček.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vlastník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Závažnost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Uzavření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