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BLOCKER-WIEDERHERSTELLUNG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Sanierung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Blockierte Elemente werden automatisch mit den zugehörigen Eigentümern, Schweregrad, Fälligkeitsdatum und Lösungspfad eskaliert.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Erkennen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Stall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Zuweisen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Besitzer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Eskalieren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Lösen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schließen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ERGEBNIS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In einem gemeinsamen Posteingang geht keine Onboarding-Aufgabe verloren.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BETRIEBSFLUSS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Durch die Sanierung wird Beratung zu verantwortungsvoller Arbeit.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Erkennen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Stall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Zuweisen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Besitzer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Eskalieren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Lösen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Schließen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Bereit zur Überprüfung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In einem gemeinsamen Posteingang geht keine Onboarding-Aufgabe verloren.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RESSOURCENPAKET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Was das Sanierungspaket beinhaltet.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Vorlage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Eigentümer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Besitzer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Politik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Schweregrad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Schließung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RESSOURCENPAKET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Was das Sanierungspaket beinhaltet.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Vorlage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Eigentümer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Besitzer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Politik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Schweregrad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Schließung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RESSOURCENPAKET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Was das Sanierungspaket beinhaltet.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Vorlage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Eigentümer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Besitzer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Politik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Schweregrad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Schließung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RESSOURCENPAKET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Was das Sanierungspaket beinhaltet.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Vorlage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Eigentümer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Besitzer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Politik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Schweregrad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Schließung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Remediation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