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ΑΝΑΚΤΗΣΗ ΑΠΟΚΛΕΙΣΤΗ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Αποκατάσταση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Τα ακινητοποιημένα στοιχεία κλιμακώνονται αυτόματα με συνημμένα τους κατόχους, τη σοβαρότητα, την ημερομηνία λήξης και τη διαδρομή επίλυσης.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Ανίχνευση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στάβλος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Εκχώρηση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ιδιοκτήτης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Κλιμακώστε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Επίλυση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κλείσιμο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ΑΠΟΤΕΛΕΣΜΑ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Καμία εργασία ενσωμάτωσης δεν χάνεται σε κοινόχρηστα εισερχόμενα.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ΛΕΙΤΟΥΡΓΙΚΗ ΡΟΗ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Η αποκατάσταση μετατρέπει την καθοδήγηση σε υπεύθυνη εργασία.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Ανίχνευση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Stall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Εκχώρηση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Ιδιοκτήτης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Κλιμακώστε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Επίλυση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Κλείσιμο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Έτοιμο για αναθεώρηση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Καμία εργασία ενσωμάτωσης δεν χάνεται σε κοινόχρηστα εισερχόμενα.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ΠΑΚΕΤΟ ΠΟΡΩΝ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Τι περιλαμβάνει το πακέτο αποκατάστασης.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Πρότυπο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Ιδιοκτήτες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Ιδιοκτήτης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πολιτική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Σοβαρότητα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Στοιχεία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Στοιχεία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Μετρήσεις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Κλείσιμο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ΠΑΚΕΤΟ ΠΟΡΩΝ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Τι περιλαμβάνει το πακέτο αποκατάστασης.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Πρότυπο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Ιδιοκτήτες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Ιδιοκτήτης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πολιτική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Σοβαρότητα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Στοιχεία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Στοιχεία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Μετρήσεις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Κλείσιμο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ΠΑΚΕΤΟ ΠΟΡΩΝ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Τι περιλαμβάνει το πακέτο αποκατάστασης.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Πρότυπο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Ιδιοκτήτες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Ιδιοκτήτης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πολιτική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Σοβαρότητα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Στοιχεία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Στοιχεία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Μετρήσεις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Κλείσιμο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ΠΑΚΕΤΟ ΠΟΡΩΝ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Τι περιλαμβάνει το πακέτο αποκατάστασης.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Πρότυπο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Ιδιοκτήτες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Ιδιοκτήτης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πολιτική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Σοβαρότητα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Στοιχεία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Στοιχεία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Μετρήσεις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Κλείσιμο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Remediation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