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RECUPERACIÓN DEL BLOQUEADOR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Remediación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Los elementos estancados aumentan automáticamente con los propietarios, la gravedad, la fecha de vencimiento y la ruta de resolución adjunta.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puesto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Asignar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escalar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resolver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cerrar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RESULTADO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Ninguna tarea de incorporación se pierde en una bandeja de entrada compartida.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FLUJO DE OPERACIÓN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La remediación convierte la orientación en trabajo responsable.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detectar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Puesto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Asignar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escalar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resolver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Cerrar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Listo para revisión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Ninguna tarea de incorporación se pierde en una bandeja de entrada compartida.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paquete de remediación.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Gravedad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Cierre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paquete de remediación.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Gravedad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Cierre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paquete de remediación.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Gravedad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Cierre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PAQUETE DE RECURSOS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Qué incluye el paquete de remediación.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Plantilla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SLA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Propietarios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Política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Gravedad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Métricas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Cierre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Remediation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