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516565ab1151449a" /><Relationship Type="http://schemas.openxmlformats.org/officeDocument/2006/relationships/extended-properties" Target="/docProps/app.xml" Id="R654a8cf4235c4b5d" /><Relationship Type="http://schemas.openxmlformats.org/officeDocument/2006/relationships/officeDocument" Target="/ppt/presentation.xml" Id="Rd119de917d754c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d0239abb6340ca"/>
  </p:sldMasterIdLst>
  <p:notesMasterIdLst>
    <p:notesMasterId xmlns:r="http://schemas.openxmlformats.org/officeDocument/2006/relationships" r:id="Rc39e9a851a874312"/>
  </p:notesMasterIdLst>
  <p:sldIdLst>
    <p:sldId xmlns:r="http://schemas.openxmlformats.org/officeDocument/2006/relationships" id="256" r:id="Rb302056e2ec3413e"/>
    <p:sldId xmlns:r="http://schemas.openxmlformats.org/officeDocument/2006/relationships" id="257" r:id="Rf393455f17464cf2"/>
    <p:sldId xmlns:r="http://schemas.openxmlformats.org/officeDocument/2006/relationships" id="258" r:id="Re24befc4b8524613"/>
    <p:sldId xmlns:r="http://schemas.openxmlformats.org/officeDocument/2006/relationships" id="259" r:id="R43a2992b48c14a98"/>
    <p:sldId xmlns:r="http://schemas.openxmlformats.org/officeDocument/2006/relationships" id="260" r:id="Rd6e4f5bd31e44050"/>
    <p:sldId xmlns:r="http://schemas.openxmlformats.org/officeDocument/2006/relationships" id="261" r:id="Rf9eba62138bb47e7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d0239abb6340ca" /><Relationship Type="http://schemas.openxmlformats.org/officeDocument/2006/relationships/theme" Target="/ppt/theme/theme1.xml" Id="R274e9eeca0454a85" /><Relationship Type="http://schemas.openxmlformats.org/officeDocument/2006/relationships/notesMaster" Target="/ppt/notesMasters/notesMaster1.xml" Id="Rc39e9a851a874312" /><Relationship Type="http://schemas.openxmlformats.org/officeDocument/2006/relationships/presProps" Target="/ppt/presProps.xml" Id="Re482c494214946da" /><Relationship Type="http://schemas.openxmlformats.org/officeDocument/2006/relationships/viewProps" Target="/ppt/viewProps.xml" Id="R43f4661ad6914845" /><Relationship Type="http://schemas.openxmlformats.org/officeDocument/2006/relationships/tableStyles" Target="/ppt/tableStyles.xml" Id="R69d93a12744448d4" /><Relationship Type="http://schemas.openxmlformats.org/officeDocument/2006/relationships/slide" Target="/ppt/slides/slide1.xml" Id="Rb302056e2ec3413e" /><Relationship Type="http://schemas.openxmlformats.org/officeDocument/2006/relationships/slide" Target="/ppt/slides/slide2.xml" Id="Rf393455f17464cf2" /><Relationship Type="http://schemas.openxmlformats.org/officeDocument/2006/relationships/slide" Target="/ppt/slides/slide3.xml" Id="Re24befc4b8524613" /><Relationship Type="http://schemas.openxmlformats.org/officeDocument/2006/relationships/slide" Target="/ppt/slides/slide4.xml" Id="R43a2992b48c14a98" /><Relationship Type="http://schemas.openxmlformats.org/officeDocument/2006/relationships/slide" Target="/ppt/slides/slide5.xml" Id="Rd6e4f5bd31e44050" /><Relationship Type="http://schemas.openxmlformats.org/officeDocument/2006/relationships/slide" Target="/ppt/slides/slide6.xml" Id="Rf9eba62138bb47e7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511a484bd00d4f81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ffdced52954a4783" /><Relationship Type="http://schemas.openxmlformats.org/officeDocument/2006/relationships/notesMaster" Target="/ppt/notesMasters/notesMaster1.xml" Id="Re30a7b7ce668497d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37aae6e175ac487c" /><Relationship Type="http://schemas.openxmlformats.org/officeDocument/2006/relationships/notesMaster" Target="/ppt/notesMasters/notesMaster1.xml" Id="R844f4bc15a39407c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74d03489150e4242" /><Relationship Type="http://schemas.openxmlformats.org/officeDocument/2006/relationships/notesMaster" Target="/ppt/notesMasters/notesMaster1.xml" Id="Rb908246ac98c4270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81c62097f08f4e77" /><Relationship Type="http://schemas.openxmlformats.org/officeDocument/2006/relationships/notesMaster" Target="/ppt/notesMasters/notesMaster1.xml" Id="Rcc062717b8a6495d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1aa28af8314a4288" /><Relationship Type="http://schemas.openxmlformats.org/officeDocument/2006/relationships/notesMaster" Target="/ppt/notesMasters/notesMaster1.xml" Id="R5251d19e77094d04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8c3285c362994521" /><Relationship Type="http://schemas.openxmlformats.org/officeDocument/2006/relationships/notesMaster" Target="/ppt/notesMasters/notesMaster1.xml" Id="R7df23a5b1b064ec0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12e89387464307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c86e61bc9ad14830" /><Relationship Type="http://schemas.openxmlformats.org/officeDocument/2006/relationships/slideLayout" Target="/ppt/slideLayouts/slideLayout2.xml" Id="R208df3b0c7a74f4b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8df3b0c7a74f4b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4bdf3f2540c4748" /><Relationship Type="http://schemas.openxmlformats.org/officeDocument/2006/relationships/notesSlide" Target="/ppt/notesSlides/notesSlide1.xml" Id="R8888a009b7d64b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9ffc915375348ec" /><Relationship Type="http://schemas.openxmlformats.org/officeDocument/2006/relationships/notesSlide" Target="/ppt/notesSlides/notesSlide2.xml" Id="Rb89fb29a12e44a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9d43ca494a14b1b" /><Relationship Type="http://schemas.openxmlformats.org/officeDocument/2006/relationships/notesSlide" Target="/ppt/notesSlides/notesSlide3.xml" Id="R45da26175d0343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de7cfb6ac9a4fce" /><Relationship Type="http://schemas.openxmlformats.org/officeDocument/2006/relationships/notesSlide" Target="/ppt/notesSlides/notesSlide4.xml" Id="R010adb894e9a44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fadc961476c4449" /><Relationship Type="http://schemas.openxmlformats.org/officeDocument/2006/relationships/notesSlide" Target="/ppt/notesSlides/notesSlide5.xml" Id="R7187847b51e848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f349fc34c0a4c9b" /><Relationship Type="http://schemas.openxmlformats.org/officeDocument/2006/relationships/notesSlide" Target="/ppt/notesSlides/notesSlide6.xml" Id="Rf316bd7f63ed4b0f" /></Relationships>
</file>

<file path=ppt/slides/slide1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RÉCUPÉRATION DE BLOQUEUR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Assainissement</a:t>
            </a:r>
          </a:p>
        </p:txBody>
      </p:sp>
      <p:sp>
        <p:nvSpPr>
          <p:cNvPr id="5" name=""/>
          <p:cNvSpPr/>
          <p:nvPr/>
        </p:nvSpPr>
        <p:spPr>
          <a:xfrm>
            <a:off x="723900" y="2050000"/>
            <a:ext cx="6200000" cy="6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5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Les éléments bloqués sont automatiquement transmis avec les propriétaires, la gravité, la date d'échéance et le chemin de résolution associés.</a:t>
            </a:r>
          </a:p>
        </p:txBody>
      </p:sp>
      <p:sp>
        <p:nvSpPr>
          <p:cNvPr id="10" name=""/>
          <p:cNvSpPr/>
          <p:nvPr/>
        </p:nvSpPr>
        <p:spPr>
          <a:xfrm>
            <a:off x="8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8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2" name=""/>
          <p:cNvSpPr/>
          <p:nvPr/>
        </p:nvSpPr>
        <p:spPr>
          <a:xfrm>
            <a:off x="9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Détecter</a:t>
            </a:r>
          </a:p>
        </p:txBody>
      </p:sp>
      <p:sp>
        <p:nvSpPr>
          <p:cNvPr id="13" name=""/>
          <p:cNvSpPr/>
          <p:nvPr/>
        </p:nvSpPr>
        <p:spPr>
          <a:xfrm>
            <a:off x="9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décrochage</a:t>
            </a:r>
          </a:p>
        </p:txBody>
      </p:sp>
      <p:sp>
        <p:nvSpPr>
          <p:cNvPr id="14" name=""/>
          <p:cNvSpPr/>
          <p:nvPr/>
        </p:nvSpPr>
        <p:spPr>
          <a:xfrm>
            <a:off x="21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15" name=""/>
          <p:cNvSpPr/>
          <p:nvPr/>
        </p:nvSpPr>
        <p:spPr>
          <a:xfrm>
            <a:off x="34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6" name=""/>
          <p:cNvSpPr/>
          <p:nvPr/>
        </p:nvSpPr>
        <p:spPr>
          <a:xfrm>
            <a:off x="34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35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Attribuer</a:t>
            </a:r>
          </a:p>
        </p:txBody>
      </p:sp>
      <p:sp>
        <p:nvSpPr>
          <p:cNvPr id="18" name=""/>
          <p:cNvSpPr/>
          <p:nvPr/>
        </p:nvSpPr>
        <p:spPr>
          <a:xfrm>
            <a:off x="35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propriétaire</a:t>
            </a:r>
          </a:p>
        </p:txBody>
      </p:sp>
      <p:sp>
        <p:nvSpPr>
          <p:cNvPr id="19" name=""/>
          <p:cNvSpPr/>
          <p:nvPr/>
        </p:nvSpPr>
        <p:spPr>
          <a:xfrm>
            <a:off x="47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0" name=""/>
          <p:cNvSpPr/>
          <p:nvPr/>
        </p:nvSpPr>
        <p:spPr>
          <a:xfrm>
            <a:off x="60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21" name=""/>
          <p:cNvSpPr/>
          <p:nvPr/>
        </p:nvSpPr>
        <p:spPr>
          <a:xfrm>
            <a:off x="60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2" name=""/>
          <p:cNvSpPr/>
          <p:nvPr/>
        </p:nvSpPr>
        <p:spPr>
          <a:xfrm>
            <a:off x="61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Escalader</a:t>
            </a:r>
          </a:p>
        </p:txBody>
      </p:sp>
      <p:sp>
        <p:nvSpPr>
          <p:cNvPr id="23" name=""/>
          <p:cNvSpPr/>
          <p:nvPr/>
        </p:nvSpPr>
        <p:spPr>
          <a:xfrm>
            <a:off x="61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SLA</a:t>
            </a:r>
          </a:p>
        </p:txBody>
      </p:sp>
      <p:sp>
        <p:nvSpPr>
          <p:cNvPr id="24" name=""/>
          <p:cNvSpPr/>
          <p:nvPr/>
        </p:nvSpPr>
        <p:spPr>
          <a:xfrm>
            <a:off x="73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5" name=""/>
          <p:cNvSpPr/>
          <p:nvPr/>
        </p:nvSpPr>
        <p:spPr>
          <a:xfrm>
            <a:off x="86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6" name=""/>
          <p:cNvSpPr/>
          <p:nvPr/>
        </p:nvSpPr>
        <p:spPr>
          <a:xfrm>
            <a:off x="86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7" name=""/>
          <p:cNvSpPr/>
          <p:nvPr/>
        </p:nvSpPr>
        <p:spPr>
          <a:xfrm>
            <a:off x="87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Résoudre</a:t>
            </a:r>
          </a:p>
        </p:txBody>
      </p:sp>
      <p:sp>
        <p:nvSpPr>
          <p:cNvPr id="28" name=""/>
          <p:cNvSpPr/>
          <p:nvPr/>
        </p:nvSpPr>
        <p:spPr>
          <a:xfrm>
            <a:off x="87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fermer</a:t>
            </a:r>
          </a:p>
        </p:txBody>
      </p:sp>
      <p:sp>
        <p:nvSpPr>
          <p:cNvPr id="29" name=""/>
          <p:cNvSpPr/>
          <p:nvPr/>
        </p:nvSpPr>
        <p:spPr>
          <a:xfrm>
            <a:off x="8500000" y="1020000"/>
            <a:ext cx="1100000" cy="1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RÉSULTAT</a:t>
            </a:r>
          </a:p>
        </p:txBody>
      </p:sp>
      <p:sp>
        <p:nvSpPr>
          <p:cNvPr id="30" name=""/>
          <p:cNvSpPr/>
          <p:nvPr/>
        </p:nvSpPr>
        <p:spPr>
          <a:xfrm>
            <a:off x="8500000" y="1300000"/>
            <a:ext cx="2450000" cy="1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650" b="0">
                <a:solidFill>
                  <a:srgbClr val="DDD3C8"/>
                </a:solidFill>
                <a:latin typeface="Aptos"/>
                <a:ea typeface="Aptos"/>
                <a:cs typeface="Aptos"/>
              </a:defRPr>
            </a:pPr>
            <a:r>
              <a:rPr sz="1650" b="0">
                <a:solidFill>
                  <a:srgbClr val="DDD3C8"/>
                </a:solidFill>
                <a:latin typeface="Aptos"/>
                <a:ea typeface="Aptos"/>
                <a:cs typeface="Aptos"/>
              </a:rPr>
              <a:t>Aucune tâche d'intégration ne se perd dans une boîte de réception partagée.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FLUX OPÉRATIONNEL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8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La remédiation transforme les conseils en un travail responsable.</a:t>
            </a:r>
          </a:p>
        </p:txBody>
      </p:sp>
      <p:sp>
        <p:nvSpPr>
          <p:cNvPr id="10" name=""/>
          <p:cNvSpPr/>
          <p:nvPr/>
        </p:nvSpPr>
        <p:spPr>
          <a:xfrm>
            <a:off x="900000" y="188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1450000" y="181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Détecter</a:t>
            </a:r>
          </a:p>
        </p:txBody>
      </p:sp>
      <p:sp>
        <p:nvSpPr>
          <p:cNvPr id="12" name=""/>
          <p:cNvSpPr/>
          <p:nvPr/>
        </p:nvSpPr>
        <p:spPr>
          <a:xfrm>
            <a:off x="3900000" y="181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Décrochage</a:t>
            </a:r>
          </a:p>
        </p:txBody>
      </p:sp>
      <p:sp>
        <p:nvSpPr>
          <p:cNvPr id="13" name=""/>
          <p:cNvSpPr/>
          <p:nvPr/>
        </p:nvSpPr>
        <p:spPr>
          <a:xfrm>
            <a:off x="900000" y="270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4" name=""/>
          <p:cNvSpPr/>
          <p:nvPr/>
        </p:nvSpPr>
        <p:spPr>
          <a:xfrm>
            <a:off x="1450000" y="263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Attribuer</a:t>
            </a:r>
          </a:p>
        </p:txBody>
      </p:sp>
      <p:sp>
        <p:nvSpPr>
          <p:cNvPr id="15" name=""/>
          <p:cNvSpPr/>
          <p:nvPr/>
        </p:nvSpPr>
        <p:spPr>
          <a:xfrm>
            <a:off x="3900000" y="263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Propriétaire</a:t>
            </a:r>
          </a:p>
        </p:txBody>
      </p:sp>
      <p:sp>
        <p:nvSpPr>
          <p:cNvPr id="16" name=""/>
          <p:cNvSpPr/>
          <p:nvPr/>
        </p:nvSpPr>
        <p:spPr>
          <a:xfrm>
            <a:off x="900000" y="352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17" name=""/>
          <p:cNvSpPr/>
          <p:nvPr/>
        </p:nvSpPr>
        <p:spPr>
          <a:xfrm>
            <a:off x="1450000" y="345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Escalader</a:t>
            </a:r>
          </a:p>
        </p:txBody>
      </p:sp>
      <p:sp>
        <p:nvSpPr>
          <p:cNvPr id="18" name=""/>
          <p:cNvSpPr/>
          <p:nvPr/>
        </p:nvSpPr>
        <p:spPr>
          <a:xfrm>
            <a:off x="3900000" y="345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Sl</a:t>
            </a:r>
          </a:p>
        </p:txBody>
      </p:sp>
      <p:sp>
        <p:nvSpPr>
          <p:cNvPr id="19" name=""/>
          <p:cNvSpPr/>
          <p:nvPr/>
        </p:nvSpPr>
        <p:spPr>
          <a:xfrm>
            <a:off x="900000" y="434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0" name=""/>
          <p:cNvSpPr/>
          <p:nvPr/>
        </p:nvSpPr>
        <p:spPr>
          <a:xfrm>
            <a:off x="1450000" y="427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Résoudre</a:t>
            </a:r>
          </a:p>
        </p:txBody>
      </p:sp>
      <p:sp>
        <p:nvSpPr>
          <p:cNvPr id="21" name=""/>
          <p:cNvSpPr/>
          <p:nvPr/>
        </p:nvSpPr>
        <p:spPr>
          <a:xfrm>
            <a:off x="3900000" y="427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Fermer</a:t>
            </a:r>
          </a:p>
        </p:txBody>
      </p:sp>
      <p:sp>
        <p:nvSpPr>
          <p:cNvPr id="22" name=""/>
          <p:cNvSpPr/>
          <p:nvPr/>
        </p:nvSpPr>
        <p:spPr>
          <a:xfrm>
            <a:off x="8100000" y="1880000"/>
            <a:ext cx="2600000" cy="25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8350000" y="2180000"/>
            <a:ext cx="2100000" cy="4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20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20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Prêt pour l'examen</a:t>
            </a:r>
          </a:p>
        </p:txBody>
      </p:sp>
      <p:sp>
        <p:nvSpPr>
          <p:cNvPr id="24" name=""/>
          <p:cNvSpPr/>
          <p:nvPr/>
        </p:nvSpPr>
        <p:spPr>
          <a:xfrm>
            <a:off x="8350000" y="2820000"/>
            <a:ext cx="21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3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3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Aucune tâche d'intégration ne se perd dans une boîte de réception partagée.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PACK DE RESSOURCES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Ce que comprend le pack de remédiation.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Modèle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SLA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Propriétaires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Propriétaire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Politique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Gravité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Preuve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Preuve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Métriques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Fermeture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PACK DE RESSOURCES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Ce que comprend le pack de remédiation.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Modèle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SLA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Propriétaires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Propriétaire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Politique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Gravité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Preuve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Preuve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Métriques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Fermeture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PACK DE RESSOURCES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Ce que comprend le pack de remédiation.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Modèle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SLA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Propriétaires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Propriétaire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Politique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Gravité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Preuve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Preuve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Métriques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Fermeture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PACK DE RESSOURCES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Ce que comprend le pack de remédiation.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Modèle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SLA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Propriétaires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Propriétaire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Politique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Gravité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Preuve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Preuve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Métriques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Fermeture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Remediation</dc:title>
  <dc:creator>ActiveMotion.ai</dc:creator>
  <cp:lastModifiedBy>ActiveMotion.ai</cp:lastModifiedBy>
  <dcterms:created xsi:type="dcterms:W3CDTF">2026-05-08T19:02:24Z</dcterms:created>
  <dcterms:modified xsi:type="dcterms:W3CDTF">2026-05-08T19:02:24Z</dcterms:modified>
</cp:coreProperties>
</file>