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חוסם שחזור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תיקון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פריטים שנתקעו מסלימים באופן אוטומטי עם בעלים, חומרה, תאריך יעד ונתיב פתרון מצורפים.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זיהוי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דוכן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הקצה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הבעלים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פתרון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לסגור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תוצאה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שום משימת הצטרפות לא הולכת לאיבוד בתיבת דואר נכנס משותפת.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זרימת הפעלה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השיקום הופך את ההדרכה לעבודה אחראית.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זיהוי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דוכן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הקצה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סל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פתרון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סגור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מוכן לסקירה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שום משימת הצטרפות לא הולכת לאיבוד בתיבת דואר נכנס משותפת.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התיקון.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חומרה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סגירה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התיקון.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חומרה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סגירה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התיקון.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חומרה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סגירה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התיקון.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חומרה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סגירה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