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RECUPERO DEL BLOCCANTE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Bonifica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Gli elementi bloccati vengono intensificati automaticamente con proprietari, gravità, data di scadenza e percorso di risoluzione allegati.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Rileva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stallo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Assegnare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Aumentare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Risolvi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chiudere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RISULTATO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Nessuna attività di onboarding si perde in una casella di posta condivisa.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FLUSSO OPERATIVO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La bonifica trasforma l’orientamento in un lavoro responsabile.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Rileva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Stallo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Assegnare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Aumentare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Risolvi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Chiudi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Pronto per la revisione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Nessuna attività di onboarding si perde in una casella di posta condivisa.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include il pacchetto di riparazione.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Gravità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Chiusura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include il pacchetto di riparazione.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Gravità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Chiusura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include il pacchetto di riparazione.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Gravità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Chiusura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PACCHETTO RISORSE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Cosa include il pacchetto di riparazione.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Proprietari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Gravità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Metriche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Chiusura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