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BLOCKER HERSTEL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Sanering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Vastgelopen items escaleren automatisch met de eigenaren, de ernst, de vervaldatum en het oplossingspad.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Detecteer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stal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Toewijzen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eigenaar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Escaleren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Oplossen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dichtbij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UITKOMST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Er gaat geen onboardingtaak verloren in een gedeelde inbox.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BEDRIJFSSTROOM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Bij sanering wordt begeleiding omgezet in verantwoord werk.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Detecteer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Kraam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Toewijzen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Eigenaar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Escaleren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Oplossen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Sluiten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Klaar voor beoordeling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Er gaat geen onboardingtaak verloren in een gedeelde inbox.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BRONNENPAKKET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Wat het herstelpakket bevat.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Sjabloon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Eigenaren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Eigenaar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Ernst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Statistieken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Sluiting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BRONNENPAKKET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Wat het herstelpakket bevat.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Sjabloon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Eigenaren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Eigenaar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Ernst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Statistieken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Sluiting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BRONNENPAKKET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Wat het herstelpakket bevat.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Sjabloon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Eigenaren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Eigenaar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Ernst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Statistieken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Sluiting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BRONNENPAKKET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Wat het herstelpakket bevat.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Sjabloon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Eigenaren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Eigenaar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Ernst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Statistieken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Sluiting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Remediation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