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ODZYSK BLOKERA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Remediacja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Zablokowane elementy są automatycznie eskalowane wraz z właścicielami, wagą, terminem płatności i ścieżką rozwiązania.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stoisko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Przypisz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Rozwiąż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blisko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WYNIK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Żadne zadanie wprowadzające nie zostanie utracone we udostępnionej skrzynce odbiorczej.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PRZEPŁYW OPERACYJNY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Naprawa zmienia poradnictwo w odpowiedzialną pracę.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Stragan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Przypisz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Rozwiąż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Zamknij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Gotowe do przeglądu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Żadne zadanie wprowadzające nie zostanie utracone we udostępnionej skrzynce odbiorczej.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naprawczy.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Dotkliwość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Zamknięcie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naprawczy.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Dotkliwość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Zamknięcie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naprawczy.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Dotkliwość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Zamknięcie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naprawczy.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Dotkliwość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Zamknięcie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