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BLOCKER RECOVERY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Remediation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Stalled items escalate automatically with owners, severity, due date, and resolution path attached.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stall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Assign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Escalate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Resolve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close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OUTCOME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No onboarding task gets lost in a shared inbox.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OPERATING FLOW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Remediation turns guidance into accountable work.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Stall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Assign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Escalate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Resolve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Close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Ready for review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No onboarding task gets lost in a shared inbox.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remediation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Severity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Closure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remediation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Severity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Closure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remediation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Severity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Closure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remediation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Severity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Closure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