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RECUPERAÇÃO DE BLOQUEADOR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Correção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Itens paralisados aumentam automaticamente com proprietários, gravidade, data de vencimento e caminho de resolução anexados.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parar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Atribuir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Escalar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Resolver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fechar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RESULTADO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Nenhuma tarefa de integração se perde em uma caixa de entrada compartilhada.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FLUXO OPERACIONAL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 remediação transforma orientação em trabalho responsável.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Tenda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Atribuir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Escalar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Resolver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Fechar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Pronto para revisão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Nenhuma tarefa de integração se perde em uma caixa de entrada compartilhada.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o pacote de correção inclui.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Gravidade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Encerramento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o pacote de correção inclui.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Gravidade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Encerramento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o pacote de correção inclui.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Gravidade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Encerramento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o pacote de correção inclui.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Gravidade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Encerramento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