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RECUPERARE BLOCARE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Remediere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Articolele blocate cresc automat cu proprietarii, gravitatea, data scadenței și calea de rezoluție atașate.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Detectează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taraba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Atribuiți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proprietar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Escalează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Rezolvați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aproape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REZULTAT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Nicio sarcină de integrare nu se pierde într-o căsuță de e-mail partajată.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DEBUT DE OPERARE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Remedierea transformă îndrumarea în muncă responsabilă.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Detectează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Taraba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Atribuiți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Proprietar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Escalează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Rezolvați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Închide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Gata de revizuire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Nicio sarcină de integrare nu se pierde într-o căsuță de e-mail partajată.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PACHET DE RESURSE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include pachetul de remediere.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Șablon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Proprietar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Severitate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Închidere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PACHET DE RESURSE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include pachetul de remediere.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Șablon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Proprietar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Severitate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Închidere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PACHET DE RESURSE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include pachetul de remediere.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Șablon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Proprietar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Severitate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Închidere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PACHET DE RESURSE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include pachetul de remediere.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Șablon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Proprietar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Severitate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Închidere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Remediation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