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阻断剂恢复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补救措施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停滞的项目会自动升级，并附加所有者、严重性、到期日期和解决路径。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探测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摊位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分配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解决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结果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任何入职任务都不会在共享收件箱中丢失。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操作流程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补救措施将指导转变为负责任的工作。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探测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失速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分配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斯拉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解决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准备审查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任何入职任务都不会在共享收件箱中丢失。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修复包包含哪些内容。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严重性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修复包包含哪些内容。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严重性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修复包包含哪些内容。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严重性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修复包包含哪些内容。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严重性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关闭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