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HR-TEMPLATE-PAKET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Rollenbasierte Onboarding-Vorlagen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Wiederverwendbare Rollenspielbücher verwandeln jede Reise neuer Mitarbeiter in einen verwalteten Einführungsplan.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Rolle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Beruf Familie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Aufgaben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vor dem Start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Systeme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Zugang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Starten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Tag eins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ERGEBNIS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Jede Rolle beginnt mit einem maßgeschneiderten Onboarding-Pfad.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BETRIEBSFLUSS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Rollenbasierte Onboarding-Vorlagen verwandeln die Anleitung in verantwortungsvolle Arbeit.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Rolle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Jobfamilie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Aufgaben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Vor dem Start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Systeme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Zugang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Starten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Tag eins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Bereit zur Überprüfung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Jede Rolle beginnt mit einem maßgeschneiderten Onboarding-Pfad.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RESSOURCENPAKET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Was das rollenbasierte Onboarding-Vorlagenpaket beinhaltet.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Vorlage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Ingenieurwesen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Eigentümer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Verkäufe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Politik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Operationen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Beweise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Vorlagen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Metriken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Bereitschaft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RESSOURCENPAKET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Was das rollenbasierte Onboarding-Vorlagenpaket beinhaltet.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Vorlage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Ingenieurwesen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Eigentümer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Verkäufe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Politik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Operationen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Beweise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Vorlagen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Metriken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Bereitschaft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RESSOURCENPAKET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Was das rollenbasierte Onboarding-Vorlagenpaket beinhaltet.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Vorlage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Ingenieurwesen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Eigentümer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Verkäufe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Politik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Operationen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Beweise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Vorlagen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Metriken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Bereitschaft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RESSOURCENPAKET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Was das rollenbasierte Onboarding-Vorlagenpaket beinhaltet.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Vorlage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Ingenieurwesen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Eigentümer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Verkäufe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Politik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Operationen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Beweise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Vorlagen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Metriken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Bereitschaft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Role-based onboarding templates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