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ΣΥΣΚ. ΠΡΟΤΥΠΟ HR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Πρότυπα ενσωμάτωσης βάσει ρόλων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Τα επαναχρησιμοποιήσιμα βιβλία παιχνιδιών ρόλων μετατρέπουν κάθε ταξίδι νέας πρόσληψης σε ένα διαχειριζόμενο σχέδιο εκκίνησης.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Ρόλος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οικογένεια εργασίας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Καθήκοντα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πριν την έναρξη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Συστήματα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πρόσβαση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Εκκίνηση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πρώτη μέρα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ΑΠΟΤΕΛΕΣΜΑ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Κάθε ρόλος ξεκινά με μια προσαρμοσμένη διαδρομή ενσωμάτωσης.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ΛΕΙΤΟΥΡΓΙΚΗ ΡΟΗ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Τα πρότυπα ενσωμάτωσης βάσει ρόλων μετατρέπουν την καθοδήγηση σε υπεύθυνη εργασία.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Ρόλος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Οικογένεια Εργασίας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Καθήκοντα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Προ-Έναρξη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Συστήματα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Πρόσβαση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Εκκίνηση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Ημέρα Πρώτη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Έτοιμο για αναθεώρηση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Κάθε ρόλος ξεκινά με μια προσαρμοσμένη διαδρομή ενσωμάτωσης.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ΠΑΚΕΤΟ ΠΟΡΩΝ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Τι περιλαμβάνει το πακέτο προτύπων ενσωμάτωσης βάσει ρόλων.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Πρότυπο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Μηχανική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Ιδιοκτήτες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Πωλήσεις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Λειτουργίες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Πρότυπα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Μετρήσεις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Ετοιμότητα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ΠΑΚΕΤΟ ΠΟΡΩΝ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Τι περιλαμβάνει το πακέτο προτύπων ενσωμάτωσης βάσει ρόλων.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Πρότυπο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Μηχανική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Ιδιοκτήτες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Πωλήσεις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Λειτουργίες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Πρότυπα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Μετρήσεις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Ετοιμότητα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ΠΑΚΕΤΟ ΠΟΡΩΝ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Τι περιλαμβάνει το πακέτο προτύπων ενσωμάτωσης βάσει ρόλων.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Πρότυπο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Μηχανική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Ιδιοκτήτες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Πωλήσεις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Λειτουργίες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Πρότυπα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Μετρήσεις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Ετοιμότητα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ΠΑΚΕΤΟ ΠΟΡΩΝ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Τι περιλαμβάνει το πακέτο προτύπων ενσωμάτωσης βάσει ρόλων.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Πρότυπο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Μηχανική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Ιδιοκτήτες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Πωλήσεις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πολιτική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Λειτουργίες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Πρότυπα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Μετρήσεις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Ετοιμότητα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Role-based onboarding templates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