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PLANTILLAS DE RRHH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Plantillas de incorporación basadas en roles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Los manuales de roles reutilizables convierten cada viaje de nuevos empleados en un plan de lanzamiento administrado.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familia de trabajo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Tareas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pre-inicio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Sistemas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acceso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Lanzamiento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día uno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Cada rol comienza con un camino de incorporación personalizado.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FLUJO DE OPERACIÓN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Las plantillas de incorporación basadas en roles convierten la orientación en un trabajo responsable.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Rol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Familia de trabajos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Tareas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Pre-inicio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Sistemas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Acceso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Lanzamiento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Día uno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Listo para revisión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Cada rol comienza con un camino de incorporación personalizado.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paquete de plantillas de incorporación basada en roles.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Ingeniería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Ventas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Operaciones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Plantillas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Preparación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paquete de plantillas de incorporación basada en roles.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Ingeniería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Ventas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Operaciones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Plantillas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Preparación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paquete de plantillas de incorporación basada en roles.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Ingeniería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Ventas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Operaciones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Plantillas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Preparación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paquete de plantillas de incorporación basada en roles.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Ingeniería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Ventas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Operaciones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Plantillas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Preparación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