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PACK DE MODÈLES RH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Modèles d'intégration basés sur les rôles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Les manuels de jeu de rôle réutilisables transforment chaque parcours de nouvelle recrue en un plan de lancement géré.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Rôle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famille d'emploi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Tâches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pré-démarrage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Systèmes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accès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Lancement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premier jour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RÉSULTAT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Chaque rôle commence par un parcours d'intégration sur mesure.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FLUX OPÉRATIONNEL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Les modèles d'intégration basés sur les rôles transforment les conseils en un travail responsable.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Rôle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Famille d'emplois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Tâches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Pré-démarrage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Systèmes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Accès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Lancement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Premier jour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Prêt pour l'examen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Chaque rôle commence par un parcours d'intégration sur mesure.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PACK DE RESSOURCES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que comprend le pack de modèles d'intégration basés sur les rôles.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Modèle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Ingénierie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Propriétaires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Ventes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Opérations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Modèles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Métriques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Préparation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PACK DE RESSOURCES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que comprend le pack de modèles d'intégration basés sur les rôles.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Modèle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Ingénierie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Propriétaires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Ventes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Opérations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Modèles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Métriques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Préparation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PACK DE RESSOURCES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que comprend le pack de modèles d'intégration basés sur les rôles.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Modèle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Ingénierie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Propriétaires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Ventes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Opérations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Modèles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Métriques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Préparation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PACK DE RESSOURCES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que comprend le pack de modèles d'intégration basés sur les rôles.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Modèle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Ingénierie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Propriétaires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Ventes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Opérations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Modèles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Métriques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Préparation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Role-based onboarding templates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