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חבילת תבנית HR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תבניות כניסה מבוססות תפקידים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ספרי תפקידים לשימוש חוזר הופכים כל מסע של עובדים חדשים לתוכנית השקה מנוהלת.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תפקיד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משפחת עבודה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משימות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התחלה מראש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מערכות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גישה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השקה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יום ראשון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תוצאה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כל תפקיד מתחיל בנתיב עלייה מותאם.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זרימת הפעלה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תבניות כניסה מבוססות תפקידים הופכות הדרכה לעבודה אחראית.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תפקיד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משפחת עבודה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משימות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התחלה מראש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מערכות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גישה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השקה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היום הראשון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מוכן לסקירה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כל תפקיד מתחיל בנתיב עלייה מותאם.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חבילת משאבים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מה כוללת חבילת תבניות ההטמעה המבוססות על תפקידים.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תבנית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הנדסה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מכירות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פעולות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תבניות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מדדים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מוכנות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חבילת משאבים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מה כוללת חבילת תבניות ההטמעה המבוססות על תפקידים.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תבנית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הנדסה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מכירות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פעולות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תבניות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מדדים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מוכנות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חבילת משאבים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מה כוללת חבילת תבניות ההטמעה המבוססות על תפקידים.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תבנית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הנדסה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מכירות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פעולות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תבניות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מדדים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מוכנות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חבילת משאבים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מה כוללת חבילת תבניות ההטמעה המבוססות על תפקידים.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תבנית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הנדסה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מכירות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פעולות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תבניות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מדדים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מוכנות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Role-based onboarding templates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