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MODELLI HR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Modelli di onboarding basati sui ruoli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 giochi di ruolo riutilizzabili trasformano ogni percorso di neoassunto in un piano di lancio gestito.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Ruolo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famiglia lavorativa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Compiti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pre-avvio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Sistemi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accesso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Lancio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il primo giorno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RISULTATO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Ogni ruolo inizia con un percorso di onboarding personalizzato.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FLUSSO OPERATIVO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I modelli di onboarding basati sui ruoli trasformano l'orientamento in un lavoro responsabile.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Ruolo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Lavoro Famiglia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Compiti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Pre-avvio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Sistemi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Accesso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Lancio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Primo giorno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per la revisione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Ogni ruolo inizia con un percorso di onboarding personalizzato.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modelli di onboarding basati sui ruoli.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Ingegneria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Vendite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Operazioni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Modelli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Prontezza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modelli di onboarding basati sui ruoli.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Ingegneria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Vendite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Operazioni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Modelli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Prontezza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modelli di onboarding basati sui ruoli.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Ingegneria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Vendite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Operazioni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Modelli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Prontezza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modelli di onboarding basati sui ruoli.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Ingegneria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Vendite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Operazioni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Modelli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Prontezza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