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HR-SJABLOONPAKKET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Op rollen gebaseerde onboarding-sjablonen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Herbruikbare rollenspellen maken van elk nieuw personeelstraject een beheerd lanceringsplan.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baan familie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Taken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voorbegin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Systemen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toegang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Lancering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dag één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UITKOMST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Elke rol begint met een onboardingtraject op maat.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BEDRIJFSSTROOM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Op rollen gebaseerde onboarding-sjablonen maken van begeleiding verantwoordelijk werk.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Baan Familie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Taken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Voorstart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Systemen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Toegang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Lancering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Dag één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Klaar voor beoordeling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Elke rol begint met een onboardingtraject op maat.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op rollen gebaseerde onboarding-sjablonenpakket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Techniek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Verkoop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Sjablonen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Bereidheid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op rollen gebaseerde onboarding-sjablonenpakket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Techniek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Verkoop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Sjablonen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Bereidheid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op rollen gebaseerde onboarding-sjablonenpakket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Techniek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Verkoop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Sjablonen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Bereidheid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BRONNENPAKKET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Wat het op rollen gebaseerde onboarding-sjablonenpakket bevat.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Sjabloon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Techniek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Eigenaren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Verkoop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Sjablonen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Statistieken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Bereidheid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