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HR TEMPLATE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Role-based onboarding templates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Reusable role playbooks turn every new-hire journey into a managed launch plan.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Role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job family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Tasks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pre-start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Systems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access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Launch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day one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OUTCOME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Every role starts with a tailored onboarding path.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OPERATING FLOW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Role-based onboarding templates turns guidance into accountable work.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Role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Job Family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Tasks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Pre-Start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Systems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Access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Launch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Day One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Ready for review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Every role starts with a tailored onboarding path.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RESOURCE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What the role-based onboarding templates pack includes.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Template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Engineering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Sales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Operations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Templates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Readiness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RESOURCE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What the role-based onboarding templates pack includes.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Template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Engineering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Sales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Operations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Templates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Readiness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RESOURCE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What the role-based onboarding templates pack includes.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Template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Engineering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Sales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Operations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Templates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Readiness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RESOURCE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What the role-based onboarding templates pack includes.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Template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Engineering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Sales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Operations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Templates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Readiness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Role-based onboarding templates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