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MODELOS DE RH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Modelos de integração baseados em funções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Os manuais reutilizáveis transformam cada jornada de nova contratação em um plano de lançamento gerenciado.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Função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família de trabalho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Tarefas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pré-início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Sistemas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acesso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Lançamento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primeiro dia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Cada função começa com um caminho de integração personalizado.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FLUXO OPERACIONAL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Os modelos de integração baseados em funções transformam a orientação em um trabalho responsável.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Função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Família de trabalho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Tarefas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Pré-início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Sistemas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Acesso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Lançamento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Primeiro dia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para revisão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Cada função começa com um caminho de integração personalizado.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modelos de integração baseados em funções.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Engenharia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Operações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Modelos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Prontidão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modelos de integração baseados em funções.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Engenharia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Operações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Modelos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Prontidão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modelos de integração baseados em funções.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Engenharia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Operações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Modelos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Prontidão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modelos de integração baseados em funções.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Engenharia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Operações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Modelos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Prontidão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