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ȘABLONE HR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Șabloane de înscriere bazate pe roluri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Registrele de roluri reutilizabile transformă fiecare călătorie a noilor angajați într-un plan de lansare gestionat.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familie de muncă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Sarcini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pre-pornire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Sisteme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acces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Lansare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prima zi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REZULTAT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Fiecare rol începe cu o cale de îmbarcare personalizată.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DEBUT DE OPERARE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Șabloanele de înscriere bazate pe roluri transformă îndrumarea în muncă responsabilă.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Job Family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Sarcini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Pre-Start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Sisteme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Acces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Lansare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Prima zi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Gata de revizuire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Fiecare rol începe cu o cale de îmbarcare personalizată.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șabloane de onboarding bazate pe roluri.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Inginerie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Vânzări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Operațiuni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Șabloane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Pregătire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șabloane de onboarding bazate pe roluri.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Inginerie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Vânzări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Operațiuni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Șabloane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Pregătire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șabloane de onboarding bazate pe roluri.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Inginerie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Vânzări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Operațiuni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Șabloane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Pregătire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șabloane de onboarding bazate pe roluri.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Inginerie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Vânzări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Operațiuni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Șabloane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Pregătire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