
<file path=[Content_Types].xml><?xml version="1.0" encoding="utf-8"?>
<Types xmlns="http://schemas.openxmlformats.org/package/2006/content-types">
  <Default Extension="xml" ContentType="application/vnd.openxmlformats-package.core-properties+xml"/>
  <Default Extension="rels" ContentType="application/vnd.openxmlformats-package.relationship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notesMasters/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slideLayouts/slideLayout2.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Types>
</file>

<file path=_rels/.rels>&#65279;<?xml version="1.0" encoding="utf-8"?><Relationships xmlns="http://schemas.openxmlformats.org/package/2006/relationships"><Relationship Type="http://schemas.openxmlformats.org/package/2006/relationships/metadata/core-properties" Target="/docProps/core.xml" Id="R516565ab1151449a" /><Relationship Type="http://schemas.openxmlformats.org/officeDocument/2006/relationships/extended-properties" Target="/docProps/app.xml" Id="R654a8cf4235c4b5d" /><Relationship Type="http://schemas.openxmlformats.org/officeDocument/2006/relationships/officeDocument" Target="/ppt/presentation.xml" Id="Rd119de917d754c9b" /></Relationships>
</file>

<file path=ppt/presentation.xml><?xml version="1.0" encoding="utf-8"?>
<p:presentation xmlns:p="http://schemas.openxmlformats.org/presentationml/2006/main">
  <p:sldMasterIdLst>
    <p:sldMasterId xmlns:r="http://schemas.openxmlformats.org/officeDocument/2006/relationships" id="2147483648" r:id="Rfed0239abb6340ca"/>
  </p:sldMasterIdLst>
  <p:notesMasterIdLst>
    <p:notesMasterId xmlns:r="http://schemas.openxmlformats.org/officeDocument/2006/relationships" r:id="Rc39e9a851a874312"/>
  </p:notesMasterIdLst>
  <p:sldIdLst>
    <p:sldId xmlns:r="http://schemas.openxmlformats.org/officeDocument/2006/relationships" id="256" r:id="Rb302056e2ec3413e"/>
    <p:sldId xmlns:r="http://schemas.openxmlformats.org/officeDocument/2006/relationships" id="257" r:id="Rf393455f17464cf2"/>
    <p:sldId xmlns:r="http://schemas.openxmlformats.org/officeDocument/2006/relationships" id="258" r:id="Re24befc4b8524613"/>
    <p:sldId xmlns:r="http://schemas.openxmlformats.org/officeDocument/2006/relationships" id="259" r:id="R43a2992b48c14a98"/>
    <p:sldId xmlns:r="http://schemas.openxmlformats.org/officeDocument/2006/relationships" id="260" r:id="Rd6e4f5bd31e44050"/>
    <p:sldId xmlns:r="http://schemas.openxmlformats.org/officeDocument/2006/relationships" id="261" r:id="Rf9eba62138bb47e7"/>
  </p:sldIdLst>
  <p:sldSz cx="12192000" cy="6858000"/>
  <p:notesSz cx="6858000" cy="9144000"/>
  <p:defaultTextStyle>
    <a:defPPr xmlns:a="http://schemas.openxmlformats.org/drawingml/2006/main">
      <a:defRPr lang="en-US"/>
    </a:defPPr>
    <a:lvl1pPr xmlns:a="http://schemas.openxmlformats.org/drawingml/2006/main" marL="0" indent="0" algn="l" defTabSz="914400">
      <a:defRPr sz="1800" kern="1200">
        <a:solidFill>
          <a:schemeClr val="tx1"/>
        </a:solidFill>
        <a:latin typeface="+mn-lt"/>
        <a:ea typeface="+mn-ea"/>
        <a:cs typeface="+mn-cs"/>
      </a:defRPr>
    </a:lvl1pPr>
    <a:lvl2pPr xmlns:a="http://schemas.openxmlformats.org/drawingml/2006/main" marL="457200" indent="0" algn="l" defTabSz="914400">
      <a:defRPr sz="1800" kern="1200">
        <a:solidFill>
          <a:schemeClr val="tx1"/>
        </a:solidFill>
        <a:latin typeface="+mn-lt"/>
        <a:ea typeface="+mn-ea"/>
        <a:cs typeface="+mn-cs"/>
      </a:defRPr>
    </a:lvl2pPr>
    <a:lvl3pPr xmlns:a="http://schemas.openxmlformats.org/drawingml/2006/main" marL="914400" indent="0" algn="l" defTabSz="914400">
      <a:defRPr sz="1800" kern="1200">
        <a:solidFill>
          <a:schemeClr val="tx1"/>
        </a:solidFill>
        <a:latin typeface="+mn-lt"/>
        <a:ea typeface="+mn-ea"/>
        <a:cs typeface="+mn-cs"/>
      </a:defRPr>
    </a:lvl3pPr>
    <a:lvl4pPr xmlns:a="http://schemas.openxmlformats.org/drawingml/2006/main" marL="1371600" indent="0" algn="l" defTabSz="914400">
      <a:defRPr sz="1800" kern="1200">
        <a:solidFill>
          <a:schemeClr val="tx1"/>
        </a:solidFill>
        <a:latin typeface="+mn-lt"/>
        <a:ea typeface="+mn-ea"/>
        <a:cs typeface="+mn-cs"/>
      </a:defRPr>
    </a:lvl4pPr>
    <a:lvl5pPr xmlns:a="http://schemas.openxmlformats.org/drawingml/2006/main" marL="1828800" indent="0" algn="l" defTabSz="914400">
      <a:defRPr sz="1800" kern="1200">
        <a:solidFill>
          <a:schemeClr val="tx1"/>
        </a:solidFill>
        <a:latin typeface="+mn-lt"/>
        <a:ea typeface="+mn-ea"/>
        <a:cs typeface="+mn-cs"/>
      </a:defRPr>
    </a:lvl5pPr>
    <a:lvl6pPr xmlns:a="http://schemas.openxmlformats.org/drawingml/2006/main" marL="2286000" indent="0" algn="l" defTabSz="914400">
      <a:defRPr sz="1800" kern="1200">
        <a:solidFill>
          <a:schemeClr val="tx1"/>
        </a:solidFill>
        <a:latin typeface="+mn-lt"/>
        <a:ea typeface="+mn-ea"/>
        <a:cs typeface="+mn-cs"/>
      </a:defRPr>
    </a:lvl6pPr>
    <a:lvl7pPr xmlns:a="http://schemas.openxmlformats.org/drawingml/2006/main" marL="2743200" indent="0" algn="l" defTabSz="914400">
      <a:defRPr sz="1800" kern="1200">
        <a:solidFill>
          <a:schemeClr val="tx1"/>
        </a:solidFill>
        <a:latin typeface="+mn-lt"/>
        <a:ea typeface="+mn-ea"/>
        <a:cs typeface="+mn-cs"/>
      </a:defRPr>
    </a:lvl7pPr>
    <a:lvl8pPr xmlns:a="http://schemas.openxmlformats.org/drawingml/2006/main" marL="3200400" indent="0" algn="l" defTabSz="914400">
      <a:defRPr sz="1800" kern="1200">
        <a:solidFill>
          <a:schemeClr val="tx1"/>
        </a:solidFill>
        <a:latin typeface="+mn-lt"/>
        <a:ea typeface="+mn-ea"/>
        <a:cs typeface="+mn-cs"/>
      </a:defRPr>
    </a:lvl8pPr>
    <a:lvl9pPr xmlns:a="http://schemas.openxmlformats.org/drawingml/2006/main" marL="3657600" indent="0" algn="l" defTabSz="91440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p:extLst>
    <p:ext xmlns:p14="http://schemas.microsoft.com/office/powerpoint/2010/main" uri="{E76CE94A-603C-4142-B9EB-6D1370010A27}">
      <p14:discardImageEditData val="0"/>
    </p:ext>
    <p:ext xmlns:p14="http://schemas.microsoft.com/office/powerpoint/2010/main" uri="{D31A062A-798A-4329-ABDD-BBA856620510}">
      <p14:defaultImageDpi val="32767"/>
    </p:ext>
    <p:ext xmlns:p15="http://schemas.microsoft.com/office/powerpoint/2012/main" uri="{FD5EFAAD-0ECE-453E-9831-46B23BE46B34}">
      <p15:chartTrackingRefBased val="1"/>
    </p:ext>
  </p:extLst>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p:normalViewPr>
    <p:restoredLeft sz="15611"/>
    <p:restoredTop sz="94658"/>
  </p:normalViewPr>
  <p:slideViewPr>
    <p:cSldViewPr snapToGrid="0">
      <p:cViewPr varScale="1">
        <p:scale>
          <a:sx xmlns:a="http://schemas.openxmlformats.org/drawingml/2006/main" n="120" d="100"/>
          <a:sy xmlns:a="http://schemas.openxmlformats.org/drawingml/2006/main" n="120" d="100"/>
        </p:scale>
        <p:origin x="800" y="184"/>
      </p:cViewPr>
      <p:guideLst/>
    </p:cSldViewPr>
  </p:slideViewPr>
  <p:notesTextViewPr>
    <p:cViewPr>
      <p:scale>
        <a:sx xmlns:a="http://schemas.openxmlformats.org/drawingml/2006/main" n="1" d="1"/>
        <a:sy xmlns:a="http://schemas.openxmlformats.org/drawingml/2006/main"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Master" Target="/ppt/slideMasters/slideMaster1.xml" Id="Rfed0239abb6340ca" /><Relationship Type="http://schemas.openxmlformats.org/officeDocument/2006/relationships/theme" Target="/ppt/theme/theme1.xml" Id="R274e9eeca0454a85" /><Relationship Type="http://schemas.openxmlformats.org/officeDocument/2006/relationships/notesMaster" Target="/ppt/notesMasters/notesMaster1.xml" Id="Rc39e9a851a874312" /><Relationship Type="http://schemas.openxmlformats.org/officeDocument/2006/relationships/presProps" Target="/ppt/presProps.xml" Id="Re482c494214946da" /><Relationship Type="http://schemas.openxmlformats.org/officeDocument/2006/relationships/viewProps" Target="/ppt/viewProps.xml" Id="R43f4661ad6914845" /><Relationship Type="http://schemas.openxmlformats.org/officeDocument/2006/relationships/tableStyles" Target="/ppt/tableStyles.xml" Id="R69d93a12744448d4" /><Relationship Type="http://schemas.openxmlformats.org/officeDocument/2006/relationships/slide" Target="/ppt/slides/slide1.xml" Id="Rb302056e2ec3413e" /><Relationship Type="http://schemas.openxmlformats.org/officeDocument/2006/relationships/slide" Target="/ppt/slides/slide2.xml" Id="Rf393455f17464cf2" /><Relationship Type="http://schemas.openxmlformats.org/officeDocument/2006/relationships/slide" Target="/ppt/slides/slide3.xml" Id="Re24befc4b8524613" /><Relationship Type="http://schemas.openxmlformats.org/officeDocument/2006/relationships/slide" Target="/ppt/slides/slide4.xml" Id="R43a2992b48c14a98" /><Relationship Type="http://schemas.openxmlformats.org/officeDocument/2006/relationships/slide" Target="/ppt/slides/slide5.xml" Id="Rd6e4f5bd31e44050" /><Relationship Type="http://schemas.openxmlformats.org/officeDocument/2006/relationships/slide" Target="/ppt/slides/slide6.xml" Id="Rf9eba62138bb47e7" /></Relationships>
</file>

<file path=ppt/notesMasters/_rels/notesMaster1.xml.rels>&#65279;<?xml version="1.0" encoding="utf-8"?><Relationships xmlns="http://schemas.openxmlformats.org/package/2006/relationships"><Relationship Type="http://schemas.openxmlformats.org/officeDocument/2006/relationships/theme" Target="/ppt/notesMasters/theme/theme2.xml" Id="R511a484bd00d4f81" /></Relationships>
</file>

<file path=ppt/notesMasters/notesMaster1.xml><?xml version="1.0" encoding="utf-8"?>
<p:notesMaster xmlns:p="http://schemas.openxmlformats.org/presentationml/2006/main">
  <p:cSld>
    <p:bg>
      <p:bgRef idx="1001">
        <a:schemeClr xmlns:a="http://schemas.openxmlformats.org/drawingml/2006/main" val="bg1"/>
      </p:bgRef>
    </p:bg>
    <p:spTree>
      <p:nvGrpSpPr>
        <p:cNvPr id="1" name=""/>
        <p:cNvGrpSpPr/>
        <p:nvPr/>
      </p:nvGrpSpPr>
      <p:grpSpPr>
        <a:xfrm xmlns:a="http://schemas.openxmlformats.org/drawingml/2006/main"/>
      </p:grpSpPr>
      <p:sp>
        <p:nvSpPr>
          <p:cNvPr id="2" name="Header Placeholder"/>
          <p:cNvSpPr/>
          <p:nvPr>
            <p:ph type="hdr" sz="quarter"/>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3" name="Date Placeholder"/>
          <p:cNvSpPr/>
          <p:nvPr>
            <p:ph type="dt" sz="quarter" idx="1"/>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4" name="Slide Image Placeholder"/>
          <p:cNvSpPr/>
          <p:nvPr>
            <p:ph type="sldImg" idx="2"/>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5" name="Notes Placeholder"/>
          <p:cNvSpPr/>
          <p:nvPr>
            <p:ph type="body" sz="quarter" idx="3"/>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6" name="Footer Placeholder"/>
          <p:cNvSpPr/>
          <p:nvPr>
            <p:ph type="ftr" sz="quarter" idx="4"/>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7" name="Slide Number Placeholder"/>
          <p:cNvSpPr/>
          <p:nvPr>
            <p:ph type="sldNum" sz="quarter" idx="5"/>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Tree>
  </p:cSld>
  <p:clrMap bg1="lt1" tx1="dk1" bg2="lt2" tx2="dk2" accent1="accent1" accent2="accent2" accent3="accent3" accent4="accent4" accent5="accent5" accent6="accent6" hlink="hlink" folHlink="folHlink"/>
  <p:notesStyle>
    <a:lvl1pPr xmlns:a="http://schemas.openxmlformats.org/drawingml/2006/main" marL="0" algn="l" defTabSz="914400" rtl="0" eaLnBrk="1" latinLnBrk="0" hangingPunct="1">
      <a:defRPr sz="1200" kern="1200"/>
    </a:lvl1pPr>
  </p:notesStyle>
</p:notesMaster>
</file>

<file path=ppt/notesMasters/theme/theme2.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solidFill>
          <a:schemeClr val="dk1"/>
        </a:solidFill>
        <a:solidFill>
          <a:schemeClr val="accent1"/>
        </a:soli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theme>
</file>

<file path=ppt/notesSlides/_rels/notesSlide1.xml.rels>&#65279;<?xml version="1.0" encoding="utf-8"?><Relationships xmlns="http://schemas.openxmlformats.org/package/2006/relationships"><Relationship Type="http://schemas.openxmlformats.org/officeDocument/2006/relationships/slide" Target="/ppt/slides/slide1.xml" Id="Rffdced52954a4783" /><Relationship Type="http://schemas.openxmlformats.org/officeDocument/2006/relationships/notesMaster" Target="/ppt/notesMasters/notesMaster1.xml" Id="Re30a7b7ce668497d" /></Relationships>
</file>

<file path=ppt/notesSlides/_rels/notesSlide2.xml.rels>&#65279;<?xml version="1.0" encoding="utf-8"?><Relationships xmlns="http://schemas.openxmlformats.org/package/2006/relationships"><Relationship Type="http://schemas.openxmlformats.org/officeDocument/2006/relationships/slide" Target="/ppt/slides/slide2.xml" Id="R37aae6e175ac487c" /><Relationship Type="http://schemas.openxmlformats.org/officeDocument/2006/relationships/notesMaster" Target="/ppt/notesMasters/notesMaster1.xml" Id="R844f4bc15a39407c" /></Relationships>
</file>

<file path=ppt/notesSlides/_rels/notesSlide3.xml.rels>&#65279;<?xml version="1.0" encoding="utf-8"?><Relationships xmlns="http://schemas.openxmlformats.org/package/2006/relationships"><Relationship Type="http://schemas.openxmlformats.org/officeDocument/2006/relationships/slide" Target="/ppt/slides/slide3.xml" Id="R74d03489150e4242" /><Relationship Type="http://schemas.openxmlformats.org/officeDocument/2006/relationships/notesMaster" Target="/ppt/notesMasters/notesMaster1.xml" Id="Rb908246ac98c4270" /></Relationships>
</file>

<file path=ppt/notesSlides/_rels/notesSlide4.xml.rels>&#65279;<?xml version="1.0" encoding="utf-8"?><Relationships xmlns="http://schemas.openxmlformats.org/package/2006/relationships"><Relationship Type="http://schemas.openxmlformats.org/officeDocument/2006/relationships/slide" Target="/ppt/slides/slide4.xml" Id="R81c62097f08f4e77" /><Relationship Type="http://schemas.openxmlformats.org/officeDocument/2006/relationships/notesMaster" Target="/ppt/notesMasters/notesMaster1.xml" Id="Rcc062717b8a6495d" /></Relationships>
</file>

<file path=ppt/notesSlides/_rels/notesSlide5.xml.rels>&#65279;<?xml version="1.0" encoding="utf-8"?><Relationships xmlns="http://schemas.openxmlformats.org/package/2006/relationships"><Relationship Type="http://schemas.openxmlformats.org/officeDocument/2006/relationships/slide" Target="/ppt/slides/slide5.xml" Id="R1aa28af8314a4288" /><Relationship Type="http://schemas.openxmlformats.org/officeDocument/2006/relationships/notesMaster" Target="/ppt/notesMasters/notesMaster1.xml" Id="R5251d19e77094d04" /></Relationships>
</file>

<file path=ppt/notesSlides/_rels/notesSlide6.xml.rels>&#65279;<?xml version="1.0" encoding="utf-8"?><Relationships xmlns="http://schemas.openxmlformats.org/package/2006/relationships"><Relationship Type="http://schemas.openxmlformats.org/officeDocument/2006/relationships/slide" Target="/ppt/slides/slide6.xml" Id="R8c3285c362994521" /><Relationship Type="http://schemas.openxmlformats.org/officeDocument/2006/relationships/notesMaster" Target="/ppt/notesMasters/notesMaster1.xml" Id="R7df23a5b1b064ec0" /></Relationships>
</file>

<file path=ppt/notesSlides/notesSlide1.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3.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4.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5.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6.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slideLayouts/_rels/slideLayout2.xml.rels>&#65279;<?xml version="1.0" encoding="utf-8"?><Relationships xmlns="http://schemas.openxmlformats.org/package/2006/relationships"><Relationship Type="http://schemas.openxmlformats.org/officeDocument/2006/relationships/slideMaster" Target="/ppt/slideMasters/slideMaster1.xml" Id="R9612e89387464307" /></Relationships>
</file>

<file path=ppt/slideLayouts/slideLayout2.xml><?xml version="1.0" encoding="utf-8"?>
<p:sldLayout xmlns:p="http://schemas.openxmlformats.org/presentationml/2006/main" type="title">
  <p:cSld name="Title Slide">
    <p:spTree>
      <p:nvGrpSpPr>
        <p:cNvPr id="1" name=""/>
        <p:cNvGrpSpPr/>
        <p:nvPr/>
      </p:nvGrpSpPr>
      <p:grpSpPr>
        <a:xfrm xmlns:a="http://schemas.openxmlformats.org/drawingml/2006/main"/>
      </p:grpSpPr>
    </p:spTree>
  </p:cSld>
</p:sldLayout>
</file>

<file path=ppt/slideMasters/_rels/slideMaster1.xml.rels>&#65279;<?xml version="1.0" encoding="utf-8"?><Relationships xmlns="http://schemas.openxmlformats.org/package/2006/relationships"><Relationship Type="http://schemas.openxmlformats.org/officeDocument/2006/relationships/theme" Target="/ppt/theme/theme1.xml" Id="Rc86e61bc9ad14830" /><Relationship Type="http://schemas.openxmlformats.org/officeDocument/2006/relationships/slideLayout" Target="/ppt/slideLayouts/slideLayout2.xml" Id="R208df3b0c7a74f4b" /></Relationships>
</file>

<file path=ppt/slideMasters/slideMaster1.xml><?xml version="1.0" encoding="utf-8"?>
<p:sldMaster xmlns:p="http://schemas.openxmlformats.org/presentationml/2006/main">
  <p:cSld name="Master">
    <p:bg>
      <p:bgRef idx="1001">
        <a:schemeClr xmlns:a="http://schemas.openxmlformats.org/drawingml/2006/main" val="bg1"/>
      </p:bgRef>
    </p:bg>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208df3b0c7a74f4b"/>
  </p:sldLayoutIdLst>
  <p:txStyles>
    <p:titleStyle>
      <a:lvl1pPr xmlns:a="http://schemas.openxmlformats.org/drawingml/2006/main" algn="l">
        <a:lnSpc>
          <a:spcPct val="90000"/>
        </a:lnSpc>
        <a:spcBef>
          <a:spcPts val="0"/>
        </a:spcBef>
        <a:buNone/>
        <a:defRPr sz="4400">
          <a:solidFill>
            <a:schemeClr val="tx1"/>
          </a:solidFill>
          <a:latin typeface="+mj-lt"/>
          <a:ea typeface="+mj-lt"/>
          <a:cs typeface="+mj-lt"/>
        </a:defRPr>
      </a:lvl1pPr>
    </p:titleStyle>
    <p:bodyStyle>
      <a:lvl1pPr xmlns:a="http://schemas.openxmlformats.org/drawingml/2006/main" marL="228600" indent="-228600" algn="l">
        <a:lnSpc>
          <a:spcPct val="90000"/>
        </a:lnSpc>
        <a:spcBef>
          <a:spcPts val="1000"/>
        </a:spcBef>
        <a:buChar char="•"/>
        <a:defRPr sz="2800">
          <a:solidFill>
            <a:schemeClr val="tx1"/>
          </a:solidFill>
          <a:latin typeface="+mn-lt"/>
          <a:ea typeface="+mn-lt"/>
          <a:cs typeface="+mn-lt"/>
        </a:defRPr>
      </a:lvl1pPr>
      <a:lvl2pPr xmlns:a="http://schemas.openxmlformats.org/drawingml/2006/main" marL="685800" indent="-228600" algn="l">
        <a:lnSpc>
          <a:spcPct val="90000"/>
        </a:lnSpc>
        <a:spcBef>
          <a:spcPts val="500"/>
        </a:spcBef>
        <a:buChar char="•"/>
        <a:defRPr sz="2400">
          <a:solidFill>
            <a:schemeClr val="tx1"/>
          </a:solidFill>
          <a:latin typeface="+mn-lt"/>
          <a:ea typeface="+mn-lt"/>
          <a:cs typeface="+mn-lt"/>
        </a:defRPr>
      </a:lvl2pPr>
      <a:lvl3pPr xmlns:a="http://schemas.openxmlformats.org/drawingml/2006/main" marL="1143000" indent="-228600" algn="l">
        <a:lnSpc>
          <a:spcPct val="90000"/>
        </a:lnSpc>
        <a:spcBef>
          <a:spcPts val="500"/>
        </a:spcBef>
        <a:buChar char="•"/>
        <a:defRPr sz="2000">
          <a:solidFill>
            <a:schemeClr val="tx1"/>
          </a:solidFill>
          <a:latin typeface="+mn-lt"/>
          <a:ea typeface="+mn-lt"/>
          <a:cs typeface="+mn-lt"/>
        </a:defRPr>
      </a:lvl3pPr>
      <a:lvl4pPr xmlns:a="http://schemas.openxmlformats.org/drawingml/2006/main" marL="1600200" indent="-228600" algn="l">
        <a:lnSpc>
          <a:spcPct val="90000"/>
        </a:lnSpc>
        <a:spcBef>
          <a:spcPts val="500"/>
        </a:spcBef>
        <a:buChar char="•"/>
        <a:defRPr sz="1800">
          <a:solidFill>
            <a:schemeClr val="tx1"/>
          </a:solidFill>
          <a:latin typeface="+mn-lt"/>
          <a:ea typeface="+mn-lt"/>
          <a:cs typeface="+mn-lt"/>
        </a:defRPr>
      </a:lvl4pPr>
      <a:lvl5pPr xmlns:a="http://schemas.openxmlformats.org/drawingml/2006/main" marL="2057400" indent="-228600" algn="l">
        <a:lnSpc>
          <a:spcPct val="90000"/>
        </a:lnSpc>
        <a:spcBef>
          <a:spcPts val="500"/>
        </a:spcBef>
        <a:buChar char="•"/>
        <a:defRPr sz="1800">
          <a:solidFill>
            <a:schemeClr val="tx1"/>
          </a:solidFill>
          <a:latin typeface="+mn-lt"/>
          <a:ea typeface="+mn-lt"/>
          <a:cs typeface="+mn-lt"/>
        </a:defRPr>
      </a:lvl5pPr>
      <a:lvl6pPr xmlns:a="http://schemas.openxmlformats.org/drawingml/2006/main" marL="2514600" indent="-228600" algn="l">
        <a:lnSpc>
          <a:spcPct val="90000"/>
        </a:lnSpc>
        <a:spcBef>
          <a:spcPts val="500"/>
        </a:spcBef>
        <a:buChar char="•"/>
        <a:defRPr sz="1800">
          <a:solidFill>
            <a:schemeClr val="tx1"/>
          </a:solidFill>
          <a:latin typeface="+mn-lt"/>
          <a:ea typeface="+mn-lt"/>
          <a:cs typeface="+mn-lt"/>
        </a:defRPr>
      </a:lvl6pPr>
      <a:lvl7pPr xmlns:a="http://schemas.openxmlformats.org/drawingml/2006/main" marL="2971800" indent="-228600" algn="l">
        <a:lnSpc>
          <a:spcPct val="90000"/>
        </a:lnSpc>
        <a:spcBef>
          <a:spcPts val="500"/>
        </a:spcBef>
        <a:buChar char="•"/>
        <a:defRPr sz="1800">
          <a:solidFill>
            <a:schemeClr val="tx1"/>
          </a:solidFill>
          <a:latin typeface="+mn-lt"/>
          <a:ea typeface="+mn-lt"/>
          <a:cs typeface="+mn-lt"/>
        </a:defRPr>
      </a:lvl7pPr>
      <a:lvl8pPr xmlns:a="http://schemas.openxmlformats.org/drawingml/2006/main" marL="3429000" indent="-228600" algn="l">
        <a:lnSpc>
          <a:spcPct val="90000"/>
        </a:lnSpc>
        <a:spcBef>
          <a:spcPts val="500"/>
        </a:spcBef>
        <a:buChar char="•"/>
        <a:defRPr sz="1800">
          <a:solidFill>
            <a:schemeClr val="tx1"/>
          </a:solidFill>
          <a:latin typeface="+mn-lt"/>
          <a:ea typeface="+mn-lt"/>
          <a:cs typeface="+mn-lt"/>
        </a:defRPr>
      </a:lvl8pPr>
      <a:lvl9pPr xmlns:a="http://schemas.openxmlformats.org/drawingml/2006/main" marL="3886200" indent="-228600" algn="l">
        <a:lnSpc>
          <a:spcPct val="90000"/>
        </a:lnSpc>
        <a:spcBef>
          <a:spcPts val="500"/>
        </a:spcBef>
        <a:buChar char="•"/>
        <a:defRPr sz="1800">
          <a:solidFill>
            <a:schemeClr val="tx1"/>
          </a:solidFill>
          <a:latin typeface="+mn-lt"/>
          <a:ea typeface="+mn-lt"/>
          <a:cs typeface="+mn-lt"/>
        </a:defRPr>
      </a:lvl9pPr>
    </p:bodyStyle>
    <p:otherStyle>
      <a:lvl1pPr xmlns:a="http://schemas.openxmlformats.org/drawingml/2006/main" marL="0" algn="l">
        <a:buNone/>
        <a:defRPr sz="1800">
          <a:solidFill>
            <a:schemeClr val="tx1"/>
          </a:solidFill>
          <a:latin typeface="+mn-lt"/>
          <a:ea typeface="+mn-lt"/>
          <a:cs typeface="+mn-lt"/>
        </a:defRPr>
      </a:lvl1pPr>
      <a:lvl2pPr xmlns:a="http://schemas.openxmlformats.org/drawingml/2006/main" marL="457200" algn="l">
        <a:buNone/>
        <a:defRPr sz="1800">
          <a:solidFill>
            <a:schemeClr val="tx1"/>
          </a:solidFill>
          <a:latin typeface="+mn-lt"/>
          <a:ea typeface="+mn-lt"/>
          <a:cs typeface="+mn-lt"/>
        </a:defRPr>
      </a:lvl2pPr>
      <a:lvl3pPr xmlns:a="http://schemas.openxmlformats.org/drawingml/2006/main" marL="914400" algn="l">
        <a:buNone/>
        <a:defRPr sz="1800">
          <a:solidFill>
            <a:schemeClr val="tx1"/>
          </a:solidFill>
          <a:latin typeface="+mn-lt"/>
          <a:ea typeface="+mn-lt"/>
          <a:cs typeface="+mn-lt"/>
        </a:defRPr>
      </a:lvl3pPr>
      <a:lvl4pPr xmlns:a="http://schemas.openxmlformats.org/drawingml/2006/main" marL="1371600" algn="l">
        <a:buNone/>
        <a:defRPr sz="1800">
          <a:solidFill>
            <a:schemeClr val="tx1"/>
          </a:solidFill>
          <a:latin typeface="+mn-lt"/>
          <a:ea typeface="+mn-lt"/>
          <a:cs typeface="+mn-lt"/>
        </a:defRPr>
      </a:lvl4pPr>
      <a:lvl5pPr xmlns:a="http://schemas.openxmlformats.org/drawingml/2006/main" marL="1828800" algn="l">
        <a:buNone/>
        <a:defRPr sz="1800">
          <a:solidFill>
            <a:schemeClr val="tx1"/>
          </a:solidFill>
          <a:latin typeface="+mn-lt"/>
          <a:ea typeface="+mn-lt"/>
          <a:cs typeface="+mn-lt"/>
        </a:defRPr>
      </a:lvl5pPr>
      <a:lvl6pPr xmlns:a="http://schemas.openxmlformats.org/drawingml/2006/main" marL="2286000" algn="l">
        <a:buNone/>
        <a:defRPr sz="1800">
          <a:solidFill>
            <a:schemeClr val="tx1"/>
          </a:solidFill>
          <a:latin typeface="+mn-lt"/>
          <a:ea typeface="+mn-lt"/>
          <a:cs typeface="+mn-lt"/>
        </a:defRPr>
      </a:lvl6pPr>
      <a:lvl7pPr xmlns:a="http://schemas.openxmlformats.org/drawingml/2006/main" marL="2743200" algn="l">
        <a:buNone/>
        <a:defRPr sz="1800">
          <a:solidFill>
            <a:schemeClr val="tx1"/>
          </a:solidFill>
          <a:latin typeface="+mn-lt"/>
          <a:ea typeface="+mn-lt"/>
          <a:cs typeface="+mn-lt"/>
        </a:defRPr>
      </a:lvl7pPr>
      <a:lvl8pPr xmlns:a="http://schemas.openxmlformats.org/drawingml/2006/main" marL="3200400" algn="l">
        <a:buNone/>
        <a:defRPr sz="1800">
          <a:solidFill>
            <a:schemeClr val="tx1"/>
          </a:solidFill>
          <a:latin typeface="+mn-lt"/>
          <a:ea typeface="+mn-lt"/>
          <a:cs typeface="+mn-lt"/>
        </a:defRPr>
      </a:lvl8pPr>
      <a:lvl9pPr xmlns:a="http://schemas.openxmlformats.org/drawingml/2006/main" marL="3657600" algn="l">
        <a:buNone/>
        <a:defRPr sz="1800">
          <a:solidFill>
            <a:schemeClr val="tx1"/>
          </a:solidFill>
          <a:latin typeface="+mn-lt"/>
          <a:ea typeface="+mn-lt"/>
          <a:cs typeface="+mn-lt"/>
        </a:defRPr>
      </a:lvl9pPr>
    </p:otherStyle>
  </p:txStyles>
</p:sldMaster>
</file>

<file path=ppt/slides/_rels/slide1.xml.rels>&#65279;<?xml version="1.0" encoding="utf-8"?><Relationships xmlns="http://schemas.openxmlformats.org/package/2006/relationships"><Relationship Type="http://schemas.openxmlformats.org/officeDocument/2006/relationships/slideLayout" Target="/ppt/slideLayouts/slideLayout2.xml" Id="Ra4bdf3f2540c4748" /><Relationship Type="http://schemas.openxmlformats.org/officeDocument/2006/relationships/notesSlide" Target="/ppt/notesSlides/notesSlide1.xml" Id="R8888a009b7d64b89" /></Relationships>
</file>

<file path=ppt/slides/_rels/slide2.xml.rels>&#65279;<?xml version="1.0" encoding="utf-8"?><Relationships xmlns="http://schemas.openxmlformats.org/package/2006/relationships"><Relationship Type="http://schemas.openxmlformats.org/officeDocument/2006/relationships/slideLayout" Target="/ppt/slideLayouts/slideLayout2.xml" Id="Ra9ffc915375348ec" /><Relationship Type="http://schemas.openxmlformats.org/officeDocument/2006/relationships/notesSlide" Target="/ppt/notesSlides/notesSlide2.xml" Id="Rb89fb29a12e44a4a" /></Relationships>
</file>

<file path=ppt/slides/_rels/slide3.xml.rels>&#65279;<?xml version="1.0" encoding="utf-8"?><Relationships xmlns="http://schemas.openxmlformats.org/package/2006/relationships"><Relationship Type="http://schemas.openxmlformats.org/officeDocument/2006/relationships/slideLayout" Target="/ppt/slideLayouts/slideLayout2.xml" Id="R29d43ca494a14b1b" /><Relationship Type="http://schemas.openxmlformats.org/officeDocument/2006/relationships/notesSlide" Target="/ppt/notesSlides/notesSlide3.xml" Id="R45da26175d034336" /></Relationships>
</file>

<file path=ppt/slides/_rels/slide4.xml.rels>&#65279;<?xml version="1.0" encoding="utf-8"?><Relationships xmlns="http://schemas.openxmlformats.org/package/2006/relationships"><Relationship Type="http://schemas.openxmlformats.org/officeDocument/2006/relationships/slideLayout" Target="/ppt/slideLayouts/slideLayout2.xml" Id="R0de7cfb6ac9a4fce" /><Relationship Type="http://schemas.openxmlformats.org/officeDocument/2006/relationships/notesSlide" Target="/ppt/notesSlides/notesSlide4.xml" Id="R010adb894e9a44d6" /></Relationships>
</file>

<file path=ppt/slides/_rels/slide5.xml.rels>&#65279;<?xml version="1.0" encoding="utf-8"?><Relationships xmlns="http://schemas.openxmlformats.org/package/2006/relationships"><Relationship Type="http://schemas.openxmlformats.org/officeDocument/2006/relationships/slideLayout" Target="/ppt/slideLayouts/slideLayout2.xml" Id="R3fadc961476c4449" /><Relationship Type="http://schemas.openxmlformats.org/officeDocument/2006/relationships/notesSlide" Target="/ppt/notesSlides/notesSlide5.xml" Id="R7187847b51e848cc" /></Relationships>
</file>

<file path=ppt/slides/_rels/slide6.xml.rels>&#65279;<?xml version="1.0" encoding="utf-8"?><Relationships xmlns="http://schemas.openxmlformats.org/package/2006/relationships"><Relationship Type="http://schemas.openxmlformats.org/officeDocument/2006/relationships/slideLayout" Target="/ppt/slideLayouts/slideLayout2.xml" Id="Rbf349fc34c0a4c9b" /><Relationship Type="http://schemas.openxmlformats.org/officeDocument/2006/relationships/notesSlide" Target="/ppt/notesSlides/notesSlide6.xml" Id="Rf316bd7f63ed4b0f" /></Relationships>
</file>

<file path=ppt/slides/slide1.xml><?xml version="1.0" encoding="utf-8"?>
<p:sld xmlns:a="http://schemas.openxmlformats.org/drawingml/2006/main" xmlns:p="http://schemas.openxmlformats.org/presentationml/2006/main">
  <p:cSld>
    <p:spTree>
      <p:nvGrpSpPr>
        <p:cNvPr id="1" name=""/>
        <p:cNvGrpSpPr/>
        <p:nvPr/>
      </p:nvGrpSpPr>
      <p:grpSpPr>
        <a:xfrm/>
      </p:grpSpPr>
      <p:sp>
        <p:nvSpPr>
          <p:cNvPr id="2" name=""/>
          <p:cNvSpPr/>
          <p:nvPr/>
        </p:nvSpPr>
        <p:spPr>
          <a:xfrm>
            <a:off x="0" y="0"/>
            <a:ext cx="12192000" cy="6858000"/>
          </a:xfrm>
          <a:prstGeom prst="roundRect">
            <a:avLst/>
          </a:prstGeom>
          <a:solidFill>
            <a:srgbClr val="201A16"/>
          </a:solidFill>
          <a:ln w="0">
            <a:solidFill>
              <a:srgbClr val="201A16"/>
            </a:solidFill>
          </a:ln>
        </p:spPr>
      </p:sp>
      <p:sp>
        <p:nvSpPr>
          <p:cNvPr id="3" name=""/>
          <p:cNvSpPr/>
          <p:nvPr/>
        </p:nvSpPr>
        <p:spPr>
          <a:xfrm>
            <a:off x="685800" y="552450"/>
            <a:ext cx="4200000" cy="260000"/>
          </a:xfrm>
          <a:prstGeom prst="rect">
            <a:avLst/>
          </a:prstGeom>
          <a:solidFill>
            <a:srgbClr val="000000">
              <a:alpha val="0"/>
            </a:srgbClr>
          </a:solidFill>
          <a:ln w="0">
            <a:solidFill>
              <a:srgbClr val="000000">
                <a:alpha val="0"/>
              </a:srgbClr>
            </a:solidFill>
          </a:ln>
        </p:spPr>
        <p:txBody>
          <a:bodyPr lIns="0" tIns="0" rIns="0" bIns="0" anchor="t"/>
          <a:lstStyle/>
          <a:p>
            <a:pPr algn="l">
              <a:defRPr sz="825" b="0">
                <a:solidFill>
                  <a:srgbClr val="F26B3A"/>
                </a:solidFill>
                <a:latin typeface="Aptos Mono"/>
                <a:ea typeface="Aptos Mono"/>
                <a:cs typeface="Aptos Mono"/>
              </a:defRPr>
            </a:pPr>
            <a:r>
              <a:rPr sz="825" b="0">
                <a:solidFill>
                  <a:srgbClr val="F26B3A"/>
                </a:solidFill>
                <a:latin typeface="Aptos Mono"/>
                <a:ea typeface="Aptos Mono"/>
                <a:cs typeface="Aptos Mono"/>
              </a:rPr>
              <a:t>人力资源模板包</a:t>
            </a:r>
          </a:p>
        </p:txBody>
      </p:sp>
      <p:sp>
        <p:nvSpPr>
          <p:cNvPr id="4" name=""/>
          <p:cNvSpPr/>
          <p:nvPr/>
        </p:nvSpPr>
        <p:spPr>
          <a:xfrm>
            <a:off x="685800" y="850000"/>
            <a:ext cx="7600000" cy="900000"/>
          </a:xfrm>
          <a:prstGeom prst="rect">
            <a:avLst/>
          </a:prstGeom>
          <a:solidFill>
            <a:srgbClr val="000000">
              <a:alpha val="0"/>
            </a:srgbClr>
          </a:solidFill>
          <a:ln w="0">
            <a:solidFill>
              <a:srgbClr val="000000">
                <a:alpha val="0"/>
              </a:srgbClr>
            </a:solidFill>
          </a:ln>
        </p:spPr>
        <p:txBody>
          <a:bodyPr lIns="0" tIns="0" rIns="0" bIns="0" anchor="t"/>
          <a:lstStyle/>
          <a:p>
            <a:pPr algn="l">
              <a:defRPr sz="3900" b="0">
                <a:solidFill>
                  <a:srgbClr val="FFF9EF"/>
                </a:solidFill>
                <a:latin typeface="Aptos Display"/>
                <a:ea typeface="Aptos Display"/>
                <a:cs typeface="Aptos Display"/>
              </a:defRPr>
            </a:pPr>
            <a:r>
              <a:rPr sz="3900" b="0">
                <a:solidFill>
                  <a:srgbClr val="FFF9EF"/>
                </a:solidFill>
                <a:latin typeface="Aptos Display"/>
                <a:ea typeface="Aptos Display"/>
                <a:cs typeface="Aptos Display"/>
              </a:rPr>
              <a:t>基于角色的入职模板</a:t>
            </a:r>
          </a:p>
        </p:txBody>
      </p:sp>
      <p:sp>
        <p:nvSpPr>
          <p:cNvPr id="5" name=""/>
          <p:cNvSpPr/>
          <p:nvPr/>
        </p:nvSpPr>
        <p:spPr>
          <a:xfrm>
            <a:off x="723900" y="2050000"/>
            <a:ext cx="6200000" cy="600000"/>
          </a:xfrm>
          <a:prstGeom prst="rect">
            <a:avLst/>
          </a:prstGeom>
          <a:solidFill>
            <a:srgbClr val="000000">
              <a:alpha val="0"/>
            </a:srgbClr>
          </a:solidFill>
          <a:ln w="0">
            <a:solidFill>
              <a:srgbClr val="000000">
                <a:alpha val="0"/>
              </a:srgbClr>
            </a:solidFill>
          </a:ln>
        </p:spPr>
        <p:txBody>
          <a:bodyPr lIns="0" tIns="0" rIns="0" bIns="0" anchor="t"/>
          <a:lstStyle/>
          <a:p>
            <a:pPr algn="l">
              <a:defRPr sz="1500" b="0">
                <a:solidFill>
                  <a:srgbClr val="CFC4B8"/>
                </a:solidFill>
                <a:latin typeface="Aptos"/>
                <a:ea typeface="Aptos"/>
                <a:cs typeface="Aptos"/>
              </a:defRPr>
            </a:pPr>
            <a:r>
              <a:rPr sz="1500" b="0">
                <a:solidFill>
                  <a:srgbClr val="CFC4B8"/>
                </a:solidFill>
                <a:latin typeface="Aptos"/>
                <a:ea typeface="Aptos"/>
                <a:cs typeface="Aptos"/>
              </a:rPr>
              <a:t>可重复使用的角色扮演手册将每一次新员工的旅程变成一个有管理的启动计划。</a:t>
            </a:r>
          </a:p>
        </p:txBody>
      </p:sp>
      <p:sp>
        <p:nvSpPr>
          <p:cNvPr id="10" name=""/>
          <p:cNvSpPr/>
          <p:nvPr/>
        </p:nvSpPr>
        <p:spPr>
          <a:xfrm>
            <a:off x="850000" y="3960000"/>
            <a:ext cx="520000" cy="220000"/>
          </a:xfrm>
          <a:prstGeom prst="rect">
            <a:avLst/>
          </a:prstGeom>
          <a:solidFill>
            <a:srgbClr val="000000">
              <a:alpha val="0"/>
            </a:srgbClr>
          </a:solidFill>
          <a:ln w="0">
            <a:solidFill>
              <a:srgbClr val="000000">
                <a:alpha val="0"/>
              </a:srgbClr>
            </a:solidFill>
          </a:ln>
        </p:spPr>
        <p:txBody>
          <a:bodyPr lIns="0" tIns="0" rIns="0" bIns="0" anchor="t"/>
          <a:lstStyle/>
          <a:p>
            <a:pPr algn="l">
              <a:defRPr sz="900" b="0">
                <a:solidFill>
                  <a:srgbClr val="F26B3A"/>
                </a:solidFill>
                <a:latin typeface="Aptos Mono"/>
                <a:ea typeface="Aptos Mono"/>
                <a:cs typeface="Aptos Mono"/>
              </a:defRPr>
            </a:pPr>
            <a:r>
              <a:rPr sz="900" b="0">
                <a:solidFill>
                  <a:srgbClr val="F26B3A"/>
                </a:solidFill>
                <a:latin typeface="Aptos Mono"/>
                <a:ea typeface="Aptos Mono"/>
                <a:cs typeface="Aptos Mono"/>
              </a:rPr>
              <a:t>01</a:t>
            </a:r>
          </a:p>
        </p:txBody>
      </p:sp>
      <p:sp>
        <p:nvSpPr>
          <p:cNvPr id="11" name=""/>
          <p:cNvSpPr/>
          <p:nvPr/>
        </p:nvSpPr>
        <p:spPr>
          <a:xfrm>
            <a:off x="850000" y="4300000"/>
            <a:ext cx="1220000" cy="920000"/>
          </a:xfrm>
          <a:prstGeom prst="roundRect">
            <a:avLst/>
          </a:prstGeom>
          <a:solidFill>
            <a:srgbClr val="2A221D"/>
          </a:solidFill>
          <a:ln w="9525">
            <a:solidFill>
              <a:srgbClr val="5B4D44"/>
            </a:solidFill>
          </a:ln>
        </p:spPr>
      </p:sp>
      <p:sp>
        <p:nvSpPr>
          <p:cNvPr id="12" name=""/>
          <p:cNvSpPr/>
          <p:nvPr/>
        </p:nvSpPr>
        <p:spPr>
          <a:xfrm>
            <a:off x="970000" y="4580000"/>
            <a:ext cx="980000" cy="260000"/>
          </a:xfrm>
          <a:prstGeom prst="rect">
            <a:avLst/>
          </a:prstGeom>
          <a:solidFill>
            <a:srgbClr val="000000">
              <a:alpha val="0"/>
            </a:srgbClr>
          </a:solidFill>
          <a:ln w="0">
            <a:solidFill>
              <a:srgbClr val="000000">
                <a:alpha val="0"/>
              </a:srgbClr>
            </a:solidFill>
          </a:ln>
        </p:spPr>
        <p:txBody>
          <a:bodyPr lIns="0" tIns="0" rIns="0" bIns="0" anchor="t"/>
          <a:lstStyle/>
          <a:p>
            <a:pPr algn="ctr">
              <a:defRPr sz="1450" b="1">
                <a:solidFill>
                  <a:srgbClr val="FFF9EF"/>
                </a:solidFill>
                <a:latin typeface="Aptos"/>
                <a:ea typeface="Aptos"/>
                <a:cs typeface="Aptos"/>
              </a:defRPr>
            </a:pPr>
            <a:r>
              <a:rPr sz="1450" b="1">
                <a:solidFill>
                  <a:srgbClr val="FFF9EF"/>
                </a:solidFill>
                <a:latin typeface="Aptos"/>
                <a:ea typeface="Aptos"/>
                <a:cs typeface="Aptos"/>
              </a:rPr>
              <a:t>角色</a:t>
            </a:r>
          </a:p>
        </p:txBody>
      </p:sp>
      <p:sp>
        <p:nvSpPr>
          <p:cNvPr id="13" name=""/>
          <p:cNvSpPr/>
          <p:nvPr/>
        </p:nvSpPr>
        <p:spPr>
          <a:xfrm>
            <a:off x="930000" y="5160000"/>
            <a:ext cx="1060000" cy="220000"/>
          </a:xfrm>
          <a:prstGeom prst="rect">
            <a:avLst/>
          </a:prstGeom>
          <a:solidFill>
            <a:srgbClr val="000000">
              <a:alpha val="0"/>
            </a:srgbClr>
          </a:solidFill>
          <a:ln w="0">
            <a:solidFill>
              <a:srgbClr val="000000">
                <a:alpha val="0"/>
              </a:srgbClr>
            </a:solidFill>
          </a:ln>
        </p:spPr>
        <p:txBody>
          <a:bodyPr lIns="0" tIns="0" rIns="0" bIns="0" anchor="t"/>
          <a:lstStyle/>
          <a:p>
            <a:pPr algn="ctr">
              <a:defRPr sz="950" b="0">
                <a:solidFill>
                  <a:srgbClr val="B9ACA0"/>
                </a:solidFill>
                <a:latin typeface="Aptos"/>
                <a:ea typeface="Aptos"/>
                <a:cs typeface="Aptos"/>
              </a:defRPr>
            </a:pPr>
            <a:r>
              <a:rPr sz="950" b="0">
                <a:solidFill>
                  <a:srgbClr val="B9ACA0"/>
                </a:solidFill>
                <a:latin typeface="Aptos"/>
                <a:ea typeface="Aptos"/>
                <a:cs typeface="Aptos"/>
              </a:rPr>
              <a:t>工作家庭</a:t>
            </a:r>
          </a:p>
        </p:txBody>
      </p:sp>
      <p:sp>
        <p:nvSpPr>
          <p:cNvPr id="14" name=""/>
          <p:cNvSpPr/>
          <p:nvPr/>
        </p:nvSpPr>
        <p:spPr>
          <a:xfrm>
            <a:off x="2170000" y="4760000"/>
            <a:ext cx="1050000" cy="0"/>
          </a:xfrm>
          <a:prstGeom prst="line">
            <a:avLst/>
          </a:prstGeom>
          <a:ln w="28575">
            <a:solidFill>
              <a:srgbClr val="D8A84B"/>
            </a:solidFill>
            <a:tailEnd type="none"/>
            <a:headEnd type="none"/>
          </a:ln>
        </p:spPr>
      </p:sp>
      <p:sp>
        <p:nvSpPr>
          <p:cNvPr id="15" name=""/>
          <p:cNvSpPr/>
          <p:nvPr/>
        </p:nvSpPr>
        <p:spPr>
          <a:xfrm>
            <a:off x="3450000" y="3960000"/>
            <a:ext cx="520000" cy="220000"/>
          </a:xfrm>
          <a:prstGeom prst="rect">
            <a:avLst/>
          </a:prstGeom>
          <a:solidFill>
            <a:srgbClr val="000000">
              <a:alpha val="0"/>
            </a:srgbClr>
          </a:solidFill>
          <a:ln w="0">
            <a:solidFill>
              <a:srgbClr val="000000">
                <a:alpha val="0"/>
              </a:srgbClr>
            </a:solidFill>
          </a:ln>
        </p:spPr>
        <p:txBody>
          <a:bodyPr lIns="0" tIns="0" rIns="0" bIns="0" anchor="t"/>
          <a:lstStyle/>
          <a:p>
            <a:pPr algn="l">
              <a:defRPr sz="900" b="0">
                <a:solidFill>
                  <a:srgbClr val="F26B3A"/>
                </a:solidFill>
                <a:latin typeface="Aptos Mono"/>
                <a:ea typeface="Aptos Mono"/>
                <a:cs typeface="Aptos Mono"/>
              </a:defRPr>
            </a:pPr>
            <a:r>
              <a:rPr sz="900" b="0">
                <a:solidFill>
                  <a:srgbClr val="F26B3A"/>
                </a:solidFill>
                <a:latin typeface="Aptos Mono"/>
                <a:ea typeface="Aptos Mono"/>
                <a:cs typeface="Aptos Mono"/>
              </a:rPr>
              <a:t>02</a:t>
            </a:r>
          </a:p>
        </p:txBody>
      </p:sp>
      <p:sp>
        <p:nvSpPr>
          <p:cNvPr id="16" name=""/>
          <p:cNvSpPr/>
          <p:nvPr/>
        </p:nvSpPr>
        <p:spPr>
          <a:xfrm>
            <a:off x="3450000" y="4300000"/>
            <a:ext cx="1220000" cy="920000"/>
          </a:xfrm>
          <a:prstGeom prst="roundRect">
            <a:avLst/>
          </a:prstGeom>
          <a:solidFill>
            <a:srgbClr val="2A221D"/>
          </a:solidFill>
          <a:ln w="9525">
            <a:solidFill>
              <a:srgbClr val="5B4D44"/>
            </a:solidFill>
          </a:ln>
        </p:spPr>
      </p:sp>
      <p:sp>
        <p:nvSpPr>
          <p:cNvPr id="17" name=""/>
          <p:cNvSpPr/>
          <p:nvPr/>
        </p:nvSpPr>
        <p:spPr>
          <a:xfrm>
            <a:off x="3570000" y="4580000"/>
            <a:ext cx="980000" cy="260000"/>
          </a:xfrm>
          <a:prstGeom prst="rect">
            <a:avLst/>
          </a:prstGeom>
          <a:solidFill>
            <a:srgbClr val="000000">
              <a:alpha val="0"/>
            </a:srgbClr>
          </a:solidFill>
          <a:ln w="0">
            <a:solidFill>
              <a:srgbClr val="000000">
                <a:alpha val="0"/>
              </a:srgbClr>
            </a:solidFill>
          </a:ln>
        </p:spPr>
        <p:txBody>
          <a:bodyPr lIns="0" tIns="0" rIns="0" bIns="0" anchor="t"/>
          <a:lstStyle/>
          <a:p>
            <a:pPr algn="ctr">
              <a:defRPr sz="1450" b="1">
                <a:solidFill>
                  <a:srgbClr val="FFF9EF"/>
                </a:solidFill>
                <a:latin typeface="Aptos"/>
                <a:ea typeface="Aptos"/>
                <a:cs typeface="Aptos"/>
              </a:defRPr>
            </a:pPr>
            <a:r>
              <a:rPr sz="1450" b="1">
                <a:solidFill>
                  <a:srgbClr val="FFF9EF"/>
                </a:solidFill>
                <a:latin typeface="Aptos"/>
                <a:ea typeface="Aptos"/>
                <a:cs typeface="Aptos"/>
              </a:rPr>
              <a:t>任务</a:t>
            </a:r>
          </a:p>
        </p:txBody>
      </p:sp>
      <p:sp>
        <p:nvSpPr>
          <p:cNvPr id="18" name=""/>
          <p:cNvSpPr/>
          <p:nvPr/>
        </p:nvSpPr>
        <p:spPr>
          <a:xfrm>
            <a:off x="3530000" y="5160000"/>
            <a:ext cx="1060000" cy="220000"/>
          </a:xfrm>
          <a:prstGeom prst="rect">
            <a:avLst/>
          </a:prstGeom>
          <a:solidFill>
            <a:srgbClr val="000000">
              <a:alpha val="0"/>
            </a:srgbClr>
          </a:solidFill>
          <a:ln w="0">
            <a:solidFill>
              <a:srgbClr val="000000">
                <a:alpha val="0"/>
              </a:srgbClr>
            </a:solidFill>
          </a:ln>
        </p:spPr>
        <p:txBody>
          <a:bodyPr lIns="0" tIns="0" rIns="0" bIns="0" anchor="t"/>
          <a:lstStyle/>
          <a:p>
            <a:pPr algn="ctr">
              <a:defRPr sz="950" b="0">
                <a:solidFill>
                  <a:srgbClr val="B9ACA0"/>
                </a:solidFill>
                <a:latin typeface="Aptos"/>
                <a:ea typeface="Aptos"/>
                <a:cs typeface="Aptos"/>
              </a:defRPr>
            </a:pPr>
            <a:r>
              <a:rPr sz="950" b="0">
                <a:solidFill>
                  <a:srgbClr val="B9ACA0"/>
                </a:solidFill>
                <a:latin typeface="Aptos"/>
                <a:ea typeface="Aptos"/>
                <a:cs typeface="Aptos"/>
              </a:rPr>
              <a:t>预启动</a:t>
            </a:r>
          </a:p>
        </p:txBody>
      </p:sp>
      <p:sp>
        <p:nvSpPr>
          <p:cNvPr id="19" name=""/>
          <p:cNvSpPr/>
          <p:nvPr/>
        </p:nvSpPr>
        <p:spPr>
          <a:xfrm>
            <a:off x="4770000" y="4760000"/>
            <a:ext cx="1050000" cy="0"/>
          </a:xfrm>
          <a:prstGeom prst="line">
            <a:avLst/>
          </a:prstGeom>
          <a:ln w="28575">
            <a:solidFill>
              <a:srgbClr val="D8A84B"/>
            </a:solidFill>
            <a:tailEnd type="none"/>
            <a:headEnd type="none"/>
          </a:ln>
        </p:spPr>
      </p:sp>
      <p:sp>
        <p:nvSpPr>
          <p:cNvPr id="20" name=""/>
          <p:cNvSpPr/>
          <p:nvPr/>
        </p:nvSpPr>
        <p:spPr>
          <a:xfrm>
            <a:off x="6050000" y="3960000"/>
            <a:ext cx="520000" cy="220000"/>
          </a:xfrm>
          <a:prstGeom prst="rect">
            <a:avLst/>
          </a:prstGeom>
          <a:solidFill>
            <a:srgbClr val="000000">
              <a:alpha val="0"/>
            </a:srgbClr>
          </a:solidFill>
          <a:ln w="0">
            <a:solidFill>
              <a:srgbClr val="000000">
                <a:alpha val="0"/>
              </a:srgbClr>
            </a:solidFill>
          </a:ln>
        </p:spPr>
        <p:txBody>
          <a:bodyPr lIns="0" tIns="0" rIns="0" bIns="0" anchor="t"/>
          <a:lstStyle/>
          <a:p>
            <a:pPr algn="l">
              <a:defRPr sz="900" b="0">
                <a:solidFill>
                  <a:srgbClr val="F26B3A"/>
                </a:solidFill>
                <a:latin typeface="Aptos Mono"/>
                <a:ea typeface="Aptos Mono"/>
                <a:cs typeface="Aptos Mono"/>
              </a:defRPr>
            </a:pPr>
            <a:r>
              <a:rPr sz="900" b="0">
                <a:solidFill>
                  <a:srgbClr val="F26B3A"/>
                </a:solidFill>
                <a:latin typeface="Aptos Mono"/>
                <a:ea typeface="Aptos Mono"/>
                <a:cs typeface="Aptos Mono"/>
              </a:rPr>
              <a:t>03</a:t>
            </a:r>
          </a:p>
        </p:txBody>
      </p:sp>
      <p:sp>
        <p:nvSpPr>
          <p:cNvPr id="21" name=""/>
          <p:cNvSpPr/>
          <p:nvPr/>
        </p:nvSpPr>
        <p:spPr>
          <a:xfrm>
            <a:off x="6050000" y="4300000"/>
            <a:ext cx="1220000" cy="920000"/>
          </a:xfrm>
          <a:prstGeom prst="roundRect">
            <a:avLst/>
          </a:prstGeom>
          <a:solidFill>
            <a:srgbClr val="1F2C27"/>
          </a:solidFill>
          <a:ln w="9525">
            <a:solidFill>
              <a:srgbClr val="5C7E6B"/>
            </a:solidFill>
          </a:ln>
        </p:spPr>
      </p:sp>
      <p:sp>
        <p:nvSpPr>
          <p:cNvPr id="22" name=""/>
          <p:cNvSpPr/>
          <p:nvPr/>
        </p:nvSpPr>
        <p:spPr>
          <a:xfrm>
            <a:off x="6170000" y="4580000"/>
            <a:ext cx="980000" cy="260000"/>
          </a:xfrm>
          <a:prstGeom prst="rect">
            <a:avLst/>
          </a:prstGeom>
          <a:solidFill>
            <a:srgbClr val="000000">
              <a:alpha val="0"/>
            </a:srgbClr>
          </a:solidFill>
          <a:ln w="0">
            <a:solidFill>
              <a:srgbClr val="000000">
                <a:alpha val="0"/>
              </a:srgbClr>
            </a:solidFill>
          </a:ln>
        </p:spPr>
        <p:txBody>
          <a:bodyPr lIns="0" tIns="0" rIns="0" bIns="0" anchor="t"/>
          <a:lstStyle/>
          <a:p>
            <a:pPr algn="ctr">
              <a:defRPr sz="1450" b="1">
                <a:solidFill>
                  <a:srgbClr val="FFF9EF"/>
                </a:solidFill>
                <a:latin typeface="Aptos"/>
                <a:ea typeface="Aptos"/>
                <a:cs typeface="Aptos"/>
              </a:defRPr>
            </a:pPr>
            <a:r>
              <a:rPr sz="1450" b="1">
                <a:solidFill>
                  <a:srgbClr val="FFF9EF"/>
                </a:solidFill>
                <a:latin typeface="Aptos"/>
                <a:ea typeface="Aptos"/>
                <a:cs typeface="Aptos"/>
              </a:rPr>
              <a:t>系统</a:t>
            </a:r>
          </a:p>
        </p:txBody>
      </p:sp>
      <p:sp>
        <p:nvSpPr>
          <p:cNvPr id="23" name=""/>
          <p:cNvSpPr/>
          <p:nvPr/>
        </p:nvSpPr>
        <p:spPr>
          <a:xfrm>
            <a:off x="6130000" y="5160000"/>
            <a:ext cx="1060000" cy="220000"/>
          </a:xfrm>
          <a:prstGeom prst="rect">
            <a:avLst/>
          </a:prstGeom>
          <a:solidFill>
            <a:srgbClr val="000000">
              <a:alpha val="0"/>
            </a:srgbClr>
          </a:solidFill>
          <a:ln w="0">
            <a:solidFill>
              <a:srgbClr val="000000">
                <a:alpha val="0"/>
              </a:srgbClr>
            </a:solidFill>
          </a:ln>
        </p:spPr>
        <p:txBody>
          <a:bodyPr lIns="0" tIns="0" rIns="0" bIns="0" anchor="t"/>
          <a:lstStyle/>
          <a:p>
            <a:pPr algn="ctr">
              <a:defRPr sz="950" b="0">
                <a:solidFill>
                  <a:srgbClr val="B9ACA0"/>
                </a:solidFill>
                <a:latin typeface="Aptos"/>
                <a:ea typeface="Aptos"/>
                <a:cs typeface="Aptos"/>
              </a:defRPr>
            </a:pPr>
            <a:r>
              <a:rPr sz="950" b="0">
                <a:solidFill>
                  <a:srgbClr val="B9ACA0"/>
                </a:solidFill>
                <a:latin typeface="Aptos"/>
                <a:ea typeface="Aptos"/>
                <a:cs typeface="Aptos"/>
              </a:rPr>
              <a:t>使用权</a:t>
            </a:r>
          </a:p>
        </p:txBody>
      </p:sp>
      <p:sp>
        <p:nvSpPr>
          <p:cNvPr id="24" name=""/>
          <p:cNvSpPr/>
          <p:nvPr/>
        </p:nvSpPr>
        <p:spPr>
          <a:xfrm>
            <a:off x="7370000" y="4760000"/>
            <a:ext cx="1050000" cy="0"/>
          </a:xfrm>
          <a:prstGeom prst="line">
            <a:avLst/>
          </a:prstGeom>
          <a:ln w="28575">
            <a:solidFill>
              <a:srgbClr val="D8A84B"/>
            </a:solidFill>
            <a:tailEnd type="none"/>
            <a:headEnd type="none"/>
          </a:ln>
        </p:spPr>
      </p:sp>
      <p:sp>
        <p:nvSpPr>
          <p:cNvPr id="25" name=""/>
          <p:cNvSpPr/>
          <p:nvPr/>
        </p:nvSpPr>
        <p:spPr>
          <a:xfrm>
            <a:off x="8650000" y="3960000"/>
            <a:ext cx="520000" cy="220000"/>
          </a:xfrm>
          <a:prstGeom prst="rect">
            <a:avLst/>
          </a:prstGeom>
          <a:solidFill>
            <a:srgbClr val="000000">
              <a:alpha val="0"/>
            </a:srgbClr>
          </a:solidFill>
          <a:ln w="0">
            <a:solidFill>
              <a:srgbClr val="000000">
                <a:alpha val="0"/>
              </a:srgbClr>
            </a:solidFill>
          </a:ln>
        </p:spPr>
        <p:txBody>
          <a:bodyPr lIns="0" tIns="0" rIns="0" bIns="0" anchor="t"/>
          <a:lstStyle/>
          <a:p>
            <a:pPr algn="l">
              <a:defRPr sz="900" b="0">
                <a:solidFill>
                  <a:srgbClr val="F26B3A"/>
                </a:solidFill>
                <a:latin typeface="Aptos Mono"/>
                <a:ea typeface="Aptos Mono"/>
                <a:cs typeface="Aptos Mono"/>
              </a:defRPr>
            </a:pPr>
            <a:r>
              <a:rPr sz="900" b="0">
                <a:solidFill>
                  <a:srgbClr val="F26B3A"/>
                </a:solidFill>
                <a:latin typeface="Aptos Mono"/>
                <a:ea typeface="Aptos Mono"/>
                <a:cs typeface="Aptos Mono"/>
              </a:rPr>
              <a:t>04</a:t>
            </a:r>
          </a:p>
        </p:txBody>
      </p:sp>
      <p:sp>
        <p:nvSpPr>
          <p:cNvPr id="26" name=""/>
          <p:cNvSpPr/>
          <p:nvPr/>
        </p:nvSpPr>
        <p:spPr>
          <a:xfrm>
            <a:off x="8650000" y="4300000"/>
            <a:ext cx="1220000" cy="920000"/>
          </a:xfrm>
          <a:prstGeom prst="roundRect">
            <a:avLst/>
          </a:prstGeom>
          <a:solidFill>
            <a:srgbClr val="1F2C27"/>
          </a:solidFill>
          <a:ln w="9525">
            <a:solidFill>
              <a:srgbClr val="5C7E6B"/>
            </a:solidFill>
          </a:ln>
        </p:spPr>
      </p:sp>
      <p:sp>
        <p:nvSpPr>
          <p:cNvPr id="27" name=""/>
          <p:cNvSpPr/>
          <p:nvPr/>
        </p:nvSpPr>
        <p:spPr>
          <a:xfrm>
            <a:off x="8770000" y="4580000"/>
            <a:ext cx="980000" cy="260000"/>
          </a:xfrm>
          <a:prstGeom prst="rect">
            <a:avLst/>
          </a:prstGeom>
          <a:solidFill>
            <a:srgbClr val="000000">
              <a:alpha val="0"/>
            </a:srgbClr>
          </a:solidFill>
          <a:ln w="0">
            <a:solidFill>
              <a:srgbClr val="000000">
                <a:alpha val="0"/>
              </a:srgbClr>
            </a:solidFill>
          </a:ln>
        </p:spPr>
        <p:txBody>
          <a:bodyPr lIns="0" tIns="0" rIns="0" bIns="0" anchor="t"/>
          <a:lstStyle/>
          <a:p>
            <a:pPr algn="ctr">
              <a:defRPr sz="1450" b="1">
                <a:solidFill>
                  <a:srgbClr val="FFF9EF"/>
                </a:solidFill>
                <a:latin typeface="Aptos"/>
                <a:ea typeface="Aptos"/>
                <a:cs typeface="Aptos"/>
              </a:defRPr>
            </a:pPr>
            <a:r>
              <a:rPr sz="1450" b="1">
                <a:solidFill>
                  <a:srgbClr val="FFF9EF"/>
                </a:solidFill>
                <a:latin typeface="Aptos"/>
                <a:ea typeface="Aptos"/>
                <a:cs typeface="Aptos"/>
              </a:rPr>
              <a:t>发射</a:t>
            </a:r>
          </a:p>
        </p:txBody>
      </p:sp>
      <p:sp>
        <p:nvSpPr>
          <p:cNvPr id="28" name=""/>
          <p:cNvSpPr/>
          <p:nvPr/>
        </p:nvSpPr>
        <p:spPr>
          <a:xfrm>
            <a:off x="8730000" y="5160000"/>
            <a:ext cx="1060000" cy="220000"/>
          </a:xfrm>
          <a:prstGeom prst="rect">
            <a:avLst/>
          </a:prstGeom>
          <a:solidFill>
            <a:srgbClr val="000000">
              <a:alpha val="0"/>
            </a:srgbClr>
          </a:solidFill>
          <a:ln w="0">
            <a:solidFill>
              <a:srgbClr val="000000">
                <a:alpha val="0"/>
              </a:srgbClr>
            </a:solidFill>
          </a:ln>
        </p:spPr>
        <p:txBody>
          <a:bodyPr lIns="0" tIns="0" rIns="0" bIns="0" anchor="t"/>
          <a:lstStyle/>
          <a:p>
            <a:pPr algn="ctr">
              <a:defRPr sz="950" b="0">
                <a:solidFill>
                  <a:srgbClr val="B9ACA0"/>
                </a:solidFill>
                <a:latin typeface="Aptos"/>
                <a:ea typeface="Aptos"/>
                <a:cs typeface="Aptos"/>
              </a:defRPr>
            </a:pPr>
            <a:r>
              <a:rPr sz="950" b="0">
                <a:solidFill>
                  <a:srgbClr val="B9ACA0"/>
                </a:solidFill>
                <a:latin typeface="Aptos"/>
                <a:ea typeface="Aptos"/>
                <a:cs typeface="Aptos"/>
              </a:rPr>
              <a:t>第一天</a:t>
            </a:r>
          </a:p>
        </p:txBody>
      </p:sp>
      <p:sp>
        <p:nvSpPr>
          <p:cNvPr id="29" name=""/>
          <p:cNvSpPr/>
          <p:nvPr/>
        </p:nvSpPr>
        <p:spPr>
          <a:xfrm>
            <a:off x="8500000" y="1020000"/>
            <a:ext cx="1100000" cy="180000"/>
          </a:xfrm>
          <a:prstGeom prst="rect">
            <a:avLst/>
          </a:prstGeom>
          <a:solidFill>
            <a:srgbClr val="000000">
              <a:alpha val="0"/>
            </a:srgbClr>
          </a:solidFill>
          <a:ln w="0">
            <a:solidFill>
              <a:srgbClr val="000000">
                <a:alpha val="0"/>
              </a:srgbClr>
            </a:solidFill>
          </a:ln>
        </p:spPr>
        <p:txBody>
          <a:bodyPr lIns="0" tIns="0" rIns="0" bIns="0" anchor="t"/>
          <a:lstStyle/>
          <a:p>
            <a:pPr algn="l">
              <a:defRPr sz="750" b="0">
                <a:solidFill>
                  <a:srgbClr val="D6A84F"/>
                </a:solidFill>
                <a:latin typeface="Aptos Mono"/>
                <a:ea typeface="Aptos Mono"/>
                <a:cs typeface="Aptos Mono"/>
              </a:defRPr>
            </a:pPr>
            <a:r>
              <a:rPr sz="750" b="0">
                <a:solidFill>
                  <a:srgbClr val="D6A84F"/>
                </a:solidFill>
                <a:latin typeface="Aptos Mono"/>
                <a:ea typeface="Aptos Mono"/>
                <a:cs typeface="Aptos Mono"/>
              </a:rPr>
              <a:t>结果</a:t>
            </a:r>
          </a:p>
        </p:txBody>
      </p:sp>
      <p:sp>
        <p:nvSpPr>
          <p:cNvPr id="30" name=""/>
          <p:cNvSpPr/>
          <p:nvPr/>
        </p:nvSpPr>
        <p:spPr>
          <a:xfrm>
            <a:off x="8500000" y="1300000"/>
            <a:ext cx="2450000" cy="1300000"/>
          </a:xfrm>
          <a:prstGeom prst="rect">
            <a:avLst/>
          </a:prstGeom>
          <a:solidFill>
            <a:srgbClr val="000000">
              <a:alpha val="0"/>
            </a:srgbClr>
          </a:solidFill>
          <a:ln w="0">
            <a:solidFill>
              <a:srgbClr val="000000">
                <a:alpha val="0"/>
              </a:srgbClr>
            </a:solidFill>
          </a:ln>
        </p:spPr>
        <p:txBody>
          <a:bodyPr lIns="0" tIns="0" rIns="0" bIns="0" anchor="t"/>
          <a:lstStyle/>
          <a:p>
            <a:pPr algn="l">
              <a:defRPr sz="1650" b="0">
                <a:solidFill>
                  <a:srgbClr val="DDD3C8"/>
                </a:solidFill>
                <a:latin typeface="Aptos"/>
                <a:ea typeface="Aptos"/>
                <a:cs typeface="Aptos"/>
              </a:defRPr>
            </a:pPr>
            <a:r>
              <a:rPr sz="1650" b="0">
                <a:solidFill>
                  <a:srgbClr val="DDD3C8"/>
                </a:solidFill>
                <a:latin typeface="Aptos"/>
                <a:ea typeface="Aptos"/>
                <a:cs typeface="Aptos"/>
              </a:rPr>
              <a:t>每个角色都从量身定制的入职路径开始。</a:t>
            </a:r>
          </a:p>
        </p:txBody>
      </p:sp>
    </p:spTree>
  </p:cSld>
  <p:clrMapOvr>
    <a:masterClrMapping/>
  </p:clrMapOvr>
</p:sld>
</file>

<file path=ppt/slides/slide2.xml><?xml version="1.0" encoding="utf-8"?>
<p:sld xmlns:a="http://schemas.openxmlformats.org/drawingml/2006/main" xmlns:p="http://schemas.openxmlformats.org/presentationml/2006/main">
  <p:cSld>
    <p:spTree>
      <p:nvGrpSpPr>
        <p:cNvPr id="1" name=""/>
        <p:cNvGrpSpPr/>
        <p:nvPr/>
      </p:nvGrpSpPr>
      <p:grpSpPr>
        <a:xfrm/>
      </p:grpSpPr>
      <p:sp>
        <p:nvSpPr>
          <p:cNvPr id="2" name=""/>
          <p:cNvSpPr/>
          <p:nvPr/>
        </p:nvSpPr>
        <p:spPr>
          <a:xfrm>
            <a:off x="0" y="0"/>
            <a:ext cx="12192000" cy="6858000"/>
          </a:xfrm>
          <a:prstGeom prst="roundRect">
            <a:avLst/>
          </a:prstGeom>
          <a:solidFill>
            <a:srgbClr val="201A16"/>
          </a:solidFill>
          <a:ln w="0">
            <a:solidFill>
              <a:srgbClr val="201A16"/>
            </a:solidFill>
          </a:ln>
        </p:spPr>
      </p:sp>
      <p:sp>
        <p:nvSpPr>
          <p:cNvPr id="3" name=""/>
          <p:cNvSpPr/>
          <p:nvPr/>
        </p:nvSpPr>
        <p:spPr>
          <a:xfrm>
            <a:off x="685800" y="552450"/>
            <a:ext cx="4200000" cy="260000"/>
          </a:xfrm>
          <a:prstGeom prst="rect">
            <a:avLst/>
          </a:prstGeom>
          <a:solidFill>
            <a:srgbClr val="000000">
              <a:alpha val="0"/>
            </a:srgbClr>
          </a:solidFill>
          <a:ln w="0">
            <a:solidFill>
              <a:srgbClr val="000000">
                <a:alpha val="0"/>
              </a:srgbClr>
            </a:solidFill>
          </a:ln>
        </p:spPr>
        <p:txBody>
          <a:bodyPr lIns="0" tIns="0" rIns="0" bIns="0" anchor="t"/>
          <a:lstStyle/>
          <a:p>
            <a:pPr algn="l">
              <a:defRPr sz="825" b="0">
                <a:solidFill>
                  <a:srgbClr val="F26B3A"/>
                </a:solidFill>
                <a:latin typeface="Aptos Mono"/>
                <a:ea typeface="Aptos Mono"/>
                <a:cs typeface="Aptos Mono"/>
              </a:defRPr>
            </a:pPr>
            <a:r>
              <a:rPr sz="825" b="0">
                <a:solidFill>
                  <a:srgbClr val="F26B3A"/>
                </a:solidFill>
                <a:latin typeface="Aptos Mono"/>
                <a:ea typeface="Aptos Mono"/>
                <a:cs typeface="Aptos Mono"/>
              </a:rPr>
              <a:t>操作流程</a:t>
            </a:r>
          </a:p>
        </p:txBody>
      </p:sp>
      <p:sp>
        <p:nvSpPr>
          <p:cNvPr id="4" name=""/>
          <p:cNvSpPr/>
          <p:nvPr/>
        </p:nvSpPr>
        <p:spPr>
          <a:xfrm>
            <a:off x="685800" y="850000"/>
            <a:ext cx="8600000" cy="650000"/>
          </a:xfrm>
          <a:prstGeom prst="rect">
            <a:avLst/>
          </a:prstGeom>
          <a:solidFill>
            <a:srgbClr val="000000">
              <a:alpha val="0"/>
            </a:srgbClr>
          </a:solidFill>
          <a:ln w="0">
            <a:solidFill>
              <a:srgbClr val="000000">
                <a:alpha val="0"/>
              </a:srgbClr>
            </a:solidFill>
          </a:ln>
        </p:spPr>
        <p:txBody>
          <a:bodyPr lIns="0" tIns="0" rIns="0" bIns="0" anchor="t"/>
          <a:lstStyle/>
          <a:p>
            <a:pPr algn="l">
              <a:defRPr sz="3000" b="0">
                <a:solidFill>
                  <a:srgbClr val="FFF9EF"/>
                </a:solidFill>
                <a:latin typeface="Aptos Display"/>
                <a:ea typeface="Aptos Display"/>
                <a:cs typeface="Aptos Display"/>
              </a:defRPr>
            </a:pPr>
            <a:r>
              <a:rPr sz="3000" b="0">
                <a:solidFill>
                  <a:srgbClr val="FFF9EF"/>
                </a:solidFill>
                <a:latin typeface="Aptos Display"/>
                <a:ea typeface="Aptos Display"/>
                <a:cs typeface="Aptos Display"/>
              </a:rPr>
              <a:t>基于角色的入职模板将指导转变为负责任的工作。</a:t>
            </a:r>
          </a:p>
        </p:txBody>
      </p:sp>
      <p:sp>
        <p:nvSpPr>
          <p:cNvPr id="10" name=""/>
          <p:cNvSpPr/>
          <p:nvPr/>
        </p:nvSpPr>
        <p:spPr>
          <a:xfrm>
            <a:off x="900000" y="1880000"/>
            <a:ext cx="500000" cy="220000"/>
          </a:xfrm>
          <a:prstGeom prst="rect">
            <a:avLst/>
          </a:prstGeom>
          <a:solidFill>
            <a:srgbClr val="000000">
              <a:alpha val="0"/>
            </a:srgbClr>
          </a:solidFill>
          <a:ln w="0">
            <a:solidFill>
              <a:srgbClr val="000000">
                <a:alpha val="0"/>
              </a:srgbClr>
            </a:solidFill>
          </a:ln>
        </p:spPr>
        <p:txBody>
          <a:bodyPr lIns="0" tIns="0" rIns="0" bIns="0" anchor="t"/>
          <a:lstStyle/>
          <a:p>
            <a:pPr algn="l">
              <a:defRPr sz="900" b="0">
                <a:solidFill>
                  <a:srgbClr val="F26B3A"/>
                </a:solidFill>
                <a:latin typeface="Aptos Mono"/>
                <a:ea typeface="Aptos Mono"/>
                <a:cs typeface="Aptos Mono"/>
              </a:defRPr>
            </a:pPr>
            <a:r>
              <a:rPr sz="900" b="0">
                <a:solidFill>
                  <a:srgbClr val="F26B3A"/>
                </a:solidFill>
                <a:latin typeface="Aptos Mono"/>
                <a:ea typeface="Aptos Mono"/>
                <a:cs typeface="Aptos Mono"/>
              </a:rPr>
              <a:t>01</a:t>
            </a:r>
          </a:p>
        </p:txBody>
      </p:sp>
      <p:sp>
        <p:nvSpPr>
          <p:cNvPr id="11" name=""/>
          <p:cNvSpPr/>
          <p:nvPr/>
        </p:nvSpPr>
        <p:spPr>
          <a:xfrm>
            <a:off x="1450000" y="1810000"/>
            <a:ext cx="2600000" cy="260000"/>
          </a:xfrm>
          <a:prstGeom prst="rect">
            <a:avLst/>
          </a:prstGeom>
          <a:solidFill>
            <a:srgbClr val="000000">
              <a:alpha val="0"/>
            </a:srgbClr>
          </a:solidFill>
          <a:ln w="0">
            <a:solidFill>
              <a:srgbClr val="000000">
                <a:alpha val="0"/>
              </a:srgbClr>
            </a:solidFill>
          </a:ln>
        </p:spPr>
        <p:txBody>
          <a:bodyPr lIns="0" tIns="0" rIns="0" bIns="0" anchor="t"/>
          <a:lstStyle/>
          <a:p>
            <a:pPr algn="l">
              <a:defRPr sz="1550" b="1">
                <a:solidFill>
                  <a:srgbClr val="FFF9EF"/>
                </a:solidFill>
                <a:latin typeface="Aptos"/>
                <a:ea typeface="Aptos"/>
                <a:cs typeface="Aptos"/>
              </a:defRPr>
            </a:pPr>
            <a:r>
              <a:rPr sz="1550" b="1">
                <a:solidFill>
                  <a:srgbClr val="FFF9EF"/>
                </a:solidFill>
                <a:latin typeface="Aptos"/>
                <a:ea typeface="Aptos"/>
                <a:cs typeface="Aptos"/>
              </a:rPr>
              <a:t>角色</a:t>
            </a:r>
          </a:p>
        </p:txBody>
      </p:sp>
      <p:sp>
        <p:nvSpPr>
          <p:cNvPr id="12" name=""/>
          <p:cNvSpPr/>
          <p:nvPr/>
        </p:nvSpPr>
        <p:spPr>
          <a:xfrm>
            <a:off x="3900000" y="1810000"/>
            <a:ext cx="3600000" cy="280000"/>
          </a:xfrm>
          <a:prstGeom prst="rect">
            <a:avLst/>
          </a:prstGeom>
          <a:solidFill>
            <a:srgbClr val="000000">
              <a:alpha val="0"/>
            </a:srgbClr>
          </a:solidFill>
          <a:ln w="0">
            <a:solidFill>
              <a:srgbClr val="000000">
                <a:alpha val="0"/>
              </a:srgbClr>
            </a:solidFill>
          </a:ln>
        </p:spPr>
        <p:txBody>
          <a:bodyPr lIns="0" tIns="0" rIns="0" bIns="0" anchor="t"/>
          <a:lstStyle/>
          <a:p>
            <a:pPr algn="l">
              <a:defRPr sz="1200" b="0">
                <a:solidFill>
                  <a:srgbClr val="CFC4B8"/>
                </a:solidFill>
                <a:latin typeface="Aptos"/>
                <a:ea typeface="Aptos"/>
                <a:cs typeface="Aptos"/>
              </a:defRPr>
            </a:pPr>
            <a:r>
              <a:rPr sz="1200" b="0">
                <a:solidFill>
                  <a:srgbClr val="CFC4B8"/>
                </a:solidFill>
                <a:latin typeface="Aptos"/>
                <a:ea typeface="Aptos"/>
                <a:cs typeface="Aptos"/>
              </a:rPr>
              <a:t>工作族</a:t>
            </a:r>
          </a:p>
        </p:txBody>
      </p:sp>
      <p:sp>
        <p:nvSpPr>
          <p:cNvPr id="13" name=""/>
          <p:cNvSpPr/>
          <p:nvPr/>
        </p:nvSpPr>
        <p:spPr>
          <a:xfrm>
            <a:off x="900000" y="2700000"/>
            <a:ext cx="500000" cy="220000"/>
          </a:xfrm>
          <a:prstGeom prst="rect">
            <a:avLst/>
          </a:prstGeom>
          <a:solidFill>
            <a:srgbClr val="000000">
              <a:alpha val="0"/>
            </a:srgbClr>
          </a:solidFill>
          <a:ln w="0">
            <a:solidFill>
              <a:srgbClr val="000000">
                <a:alpha val="0"/>
              </a:srgbClr>
            </a:solidFill>
          </a:ln>
        </p:spPr>
        <p:txBody>
          <a:bodyPr lIns="0" tIns="0" rIns="0" bIns="0" anchor="t"/>
          <a:lstStyle/>
          <a:p>
            <a:pPr algn="l">
              <a:defRPr sz="900" b="0">
                <a:solidFill>
                  <a:srgbClr val="F26B3A"/>
                </a:solidFill>
                <a:latin typeface="Aptos Mono"/>
                <a:ea typeface="Aptos Mono"/>
                <a:cs typeface="Aptos Mono"/>
              </a:defRPr>
            </a:pPr>
            <a:r>
              <a:rPr sz="900" b="0">
                <a:solidFill>
                  <a:srgbClr val="F26B3A"/>
                </a:solidFill>
                <a:latin typeface="Aptos Mono"/>
                <a:ea typeface="Aptos Mono"/>
                <a:cs typeface="Aptos Mono"/>
              </a:rPr>
              <a:t>02</a:t>
            </a:r>
          </a:p>
        </p:txBody>
      </p:sp>
      <p:sp>
        <p:nvSpPr>
          <p:cNvPr id="14" name=""/>
          <p:cNvSpPr/>
          <p:nvPr/>
        </p:nvSpPr>
        <p:spPr>
          <a:xfrm>
            <a:off x="1450000" y="2630000"/>
            <a:ext cx="2600000" cy="260000"/>
          </a:xfrm>
          <a:prstGeom prst="rect">
            <a:avLst/>
          </a:prstGeom>
          <a:solidFill>
            <a:srgbClr val="000000">
              <a:alpha val="0"/>
            </a:srgbClr>
          </a:solidFill>
          <a:ln w="0">
            <a:solidFill>
              <a:srgbClr val="000000">
                <a:alpha val="0"/>
              </a:srgbClr>
            </a:solidFill>
          </a:ln>
        </p:spPr>
        <p:txBody>
          <a:bodyPr lIns="0" tIns="0" rIns="0" bIns="0" anchor="t"/>
          <a:lstStyle/>
          <a:p>
            <a:pPr algn="l">
              <a:defRPr sz="1550" b="1">
                <a:solidFill>
                  <a:srgbClr val="FFF9EF"/>
                </a:solidFill>
                <a:latin typeface="Aptos"/>
                <a:ea typeface="Aptos"/>
                <a:cs typeface="Aptos"/>
              </a:defRPr>
            </a:pPr>
            <a:r>
              <a:rPr sz="1550" b="1">
                <a:solidFill>
                  <a:srgbClr val="FFF9EF"/>
                </a:solidFill>
                <a:latin typeface="Aptos"/>
                <a:ea typeface="Aptos"/>
                <a:cs typeface="Aptos"/>
              </a:rPr>
              <a:t>任务</a:t>
            </a:r>
          </a:p>
        </p:txBody>
      </p:sp>
      <p:sp>
        <p:nvSpPr>
          <p:cNvPr id="15" name=""/>
          <p:cNvSpPr/>
          <p:nvPr/>
        </p:nvSpPr>
        <p:spPr>
          <a:xfrm>
            <a:off x="3900000" y="2630000"/>
            <a:ext cx="3600000" cy="280000"/>
          </a:xfrm>
          <a:prstGeom prst="rect">
            <a:avLst/>
          </a:prstGeom>
          <a:solidFill>
            <a:srgbClr val="000000">
              <a:alpha val="0"/>
            </a:srgbClr>
          </a:solidFill>
          <a:ln w="0">
            <a:solidFill>
              <a:srgbClr val="000000">
                <a:alpha val="0"/>
              </a:srgbClr>
            </a:solidFill>
          </a:ln>
        </p:spPr>
        <p:txBody>
          <a:bodyPr lIns="0" tIns="0" rIns="0" bIns="0" anchor="t"/>
          <a:lstStyle/>
          <a:p>
            <a:pPr algn="l">
              <a:defRPr sz="1200" b="0">
                <a:solidFill>
                  <a:srgbClr val="CFC4B8"/>
                </a:solidFill>
                <a:latin typeface="Aptos"/>
                <a:ea typeface="Aptos"/>
                <a:cs typeface="Aptos"/>
              </a:defRPr>
            </a:pPr>
            <a:r>
              <a:rPr sz="1200" b="0">
                <a:solidFill>
                  <a:srgbClr val="CFC4B8"/>
                </a:solidFill>
                <a:latin typeface="Aptos"/>
                <a:ea typeface="Aptos"/>
                <a:cs typeface="Aptos"/>
              </a:rPr>
              <a:t>预启动</a:t>
            </a:r>
          </a:p>
        </p:txBody>
      </p:sp>
      <p:sp>
        <p:nvSpPr>
          <p:cNvPr id="16" name=""/>
          <p:cNvSpPr/>
          <p:nvPr/>
        </p:nvSpPr>
        <p:spPr>
          <a:xfrm>
            <a:off x="900000" y="3520000"/>
            <a:ext cx="500000" cy="220000"/>
          </a:xfrm>
          <a:prstGeom prst="rect">
            <a:avLst/>
          </a:prstGeom>
          <a:solidFill>
            <a:srgbClr val="000000">
              <a:alpha val="0"/>
            </a:srgbClr>
          </a:solidFill>
          <a:ln w="0">
            <a:solidFill>
              <a:srgbClr val="000000">
                <a:alpha val="0"/>
              </a:srgbClr>
            </a:solidFill>
          </a:ln>
        </p:spPr>
        <p:txBody>
          <a:bodyPr lIns="0" tIns="0" rIns="0" bIns="0" anchor="t"/>
          <a:lstStyle/>
          <a:p>
            <a:pPr algn="l">
              <a:defRPr sz="900" b="0">
                <a:solidFill>
                  <a:srgbClr val="F26B3A"/>
                </a:solidFill>
                <a:latin typeface="Aptos Mono"/>
                <a:ea typeface="Aptos Mono"/>
                <a:cs typeface="Aptos Mono"/>
              </a:defRPr>
            </a:pPr>
            <a:r>
              <a:rPr sz="900" b="0">
                <a:solidFill>
                  <a:srgbClr val="F26B3A"/>
                </a:solidFill>
                <a:latin typeface="Aptos Mono"/>
                <a:ea typeface="Aptos Mono"/>
                <a:cs typeface="Aptos Mono"/>
              </a:rPr>
              <a:t>03</a:t>
            </a:r>
          </a:p>
        </p:txBody>
      </p:sp>
      <p:sp>
        <p:nvSpPr>
          <p:cNvPr id="17" name=""/>
          <p:cNvSpPr/>
          <p:nvPr/>
        </p:nvSpPr>
        <p:spPr>
          <a:xfrm>
            <a:off x="1450000" y="3450000"/>
            <a:ext cx="2600000" cy="260000"/>
          </a:xfrm>
          <a:prstGeom prst="rect">
            <a:avLst/>
          </a:prstGeom>
          <a:solidFill>
            <a:srgbClr val="000000">
              <a:alpha val="0"/>
            </a:srgbClr>
          </a:solidFill>
          <a:ln w="0">
            <a:solidFill>
              <a:srgbClr val="000000">
                <a:alpha val="0"/>
              </a:srgbClr>
            </a:solidFill>
          </a:ln>
        </p:spPr>
        <p:txBody>
          <a:bodyPr lIns="0" tIns="0" rIns="0" bIns="0" anchor="t"/>
          <a:lstStyle/>
          <a:p>
            <a:pPr algn="l">
              <a:defRPr sz="1550" b="1">
                <a:solidFill>
                  <a:srgbClr val="FFF9EF"/>
                </a:solidFill>
                <a:latin typeface="Aptos"/>
                <a:ea typeface="Aptos"/>
                <a:cs typeface="Aptos"/>
              </a:defRPr>
            </a:pPr>
            <a:r>
              <a:rPr sz="1550" b="1">
                <a:solidFill>
                  <a:srgbClr val="FFF9EF"/>
                </a:solidFill>
                <a:latin typeface="Aptos"/>
                <a:ea typeface="Aptos"/>
                <a:cs typeface="Aptos"/>
              </a:rPr>
              <a:t>系统</a:t>
            </a:r>
          </a:p>
        </p:txBody>
      </p:sp>
      <p:sp>
        <p:nvSpPr>
          <p:cNvPr id="18" name=""/>
          <p:cNvSpPr/>
          <p:nvPr/>
        </p:nvSpPr>
        <p:spPr>
          <a:xfrm>
            <a:off x="3900000" y="3450000"/>
            <a:ext cx="3600000" cy="280000"/>
          </a:xfrm>
          <a:prstGeom prst="rect">
            <a:avLst/>
          </a:prstGeom>
          <a:solidFill>
            <a:srgbClr val="000000">
              <a:alpha val="0"/>
            </a:srgbClr>
          </a:solidFill>
          <a:ln w="0">
            <a:solidFill>
              <a:srgbClr val="000000">
                <a:alpha val="0"/>
              </a:srgbClr>
            </a:solidFill>
          </a:ln>
        </p:spPr>
        <p:txBody>
          <a:bodyPr lIns="0" tIns="0" rIns="0" bIns="0" anchor="t"/>
          <a:lstStyle/>
          <a:p>
            <a:pPr algn="l">
              <a:defRPr sz="1200" b="0">
                <a:solidFill>
                  <a:srgbClr val="CFC4B8"/>
                </a:solidFill>
                <a:latin typeface="Aptos"/>
                <a:ea typeface="Aptos"/>
                <a:cs typeface="Aptos"/>
              </a:defRPr>
            </a:pPr>
            <a:r>
              <a:rPr sz="1200" b="0">
                <a:solidFill>
                  <a:srgbClr val="CFC4B8"/>
                </a:solidFill>
                <a:latin typeface="Aptos"/>
                <a:ea typeface="Aptos"/>
                <a:cs typeface="Aptos"/>
              </a:rPr>
              <a:t>使用权</a:t>
            </a:r>
          </a:p>
        </p:txBody>
      </p:sp>
      <p:sp>
        <p:nvSpPr>
          <p:cNvPr id="19" name=""/>
          <p:cNvSpPr/>
          <p:nvPr/>
        </p:nvSpPr>
        <p:spPr>
          <a:xfrm>
            <a:off x="900000" y="4340000"/>
            <a:ext cx="500000" cy="220000"/>
          </a:xfrm>
          <a:prstGeom prst="rect">
            <a:avLst/>
          </a:prstGeom>
          <a:solidFill>
            <a:srgbClr val="000000">
              <a:alpha val="0"/>
            </a:srgbClr>
          </a:solidFill>
          <a:ln w="0">
            <a:solidFill>
              <a:srgbClr val="000000">
                <a:alpha val="0"/>
              </a:srgbClr>
            </a:solidFill>
          </a:ln>
        </p:spPr>
        <p:txBody>
          <a:bodyPr lIns="0" tIns="0" rIns="0" bIns="0" anchor="t"/>
          <a:lstStyle/>
          <a:p>
            <a:pPr algn="l">
              <a:defRPr sz="900" b="0">
                <a:solidFill>
                  <a:srgbClr val="F26B3A"/>
                </a:solidFill>
                <a:latin typeface="Aptos Mono"/>
                <a:ea typeface="Aptos Mono"/>
                <a:cs typeface="Aptos Mono"/>
              </a:defRPr>
            </a:pPr>
            <a:r>
              <a:rPr sz="900" b="0">
                <a:solidFill>
                  <a:srgbClr val="F26B3A"/>
                </a:solidFill>
                <a:latin typeface="Aptos Mono"/>
                <a:ea typeface="Aptos Mono"/>
                <a:cs typeface="Aptos Mono"/>
              </a:rPr>
              <a:t>04</a:t>
            </a:r>
          </a:p>
        </p:txBody>
      </p:sp>
      <p:sp>
        <p:nvSpPr>
          <p:cNvPr id="20" name=""/>
          <p:cNvSpPr/>
          <p:nvPr/>
        </p:nvSpPr>
        <p:spPr>
          <a:xfrm>
            <a:off x="1450000" y="4270000"/>
            <a:ext cx="2600000" cy="260000"/>
          </a:xfrm>
          <a:prstGeom prst="rect">
            <a:avLst/>
          </a:prstGeom>
          <a:solidFill>
            <a:srgbClr val="000000">
              <a:alpha val="0"/>
            </a:srgbClr>
          </a:solidFill>
          <a:ln w="0">
            <a:solidFill>
              <a:srgbClr val="000000">
                <a:alpha val="0"/>
              </a:srgbClr>
            </a:solidFill>
          </a:ln>
        </p:spPr>
        <p:txBody>
          <a:bodyPr lIns="0" tIns="0" rIns="0" bIns="0" anchor="t"/>
          <a:lstStyle/>
          <a:p>
            <a:pPr algn="l">
              <a:defRPr sz="1550" b="1">
                <a:solidFill>
                  <a:srgbClr val="FFF9EF"/>
                </a:solidFill>
                <a:latin typeface="Aptos"/>
                <a:ea typeface="Aptos"/>
                <a:cs typeface="Aptos"/>
              </a:defRPr>
            </a:pPr>
            <a:r>
              <a:rPr sz="1550" b="1">
                <a:solidFill>
                  <a:srgbClr val="FFF9EF"/>
                </a:solidFill>
                <a:latin typeface="Aptos"/>
                <a:ea typeface="Aptos"/>
                <a:cs typeface="Aptos"/>
              </a:rPr>
              <a:t>发射</a:t>
            </a:r>
          </a:p>
        </p:txBody>
      </p:sp>
      <p:sp>
        <p:nvSpPr>
          <p:cNvPr id="21" name=""/>
          <p:cNvSpPr/>
          <p:nvPr/>
        </p:nvSpPr>
        <p:spPr>
          <a:xfrm>
            <a:off x="3900000" y="4270000"/>
            <a:ext cx="3600000" cy="280000"/>
          </a:xfrm>
          <a:prstGeom prst="rect">
            <a:avLst/>
          </a:prstGeom>
          <a:solidFill>
            <a:srgbClr val="000000">
              <a:alpha val="0"/>
            </a:srgbClr>
          </a:solidFill>
          <a:ln w="0">
            <a:solidFill>
              <a:srgbClr val="000000">
                <a:alpha val="0"/>
              </a:srgbClr>
            </a:solidFill>
          </a:ln>
        </p:spPr>
        <p:txBody>
          <a:bodyPr lIns="0" tIns="0" rIns="0" bIns="0" anchor="t"/>
          <a:lstStyle/>
          <a:p>
            <a:pPr algn="l">
              <a:defRPr sz="1200" b="0">
                <a:solidFill>
                  <a:srgbClr val="CFC4B8"/>
                </a:solidFill>
                <a:latin typeface="Aptos"/>
                <a:ea typeface="Aptos"/>
                <a:cs typeface="Aptos"/>
              </a:defRPr>
            </a:pPr>
            <a:r>
              <a:rPr sz="1200" b="0">
                <a:solidFill>
                  <a:srgbClr val="CFC4B8"/>
                </a:solidFill>
                <a:latin typeface="Aptos"/>
                <a:ea typeface="Aptos"/>
                <a:cs typeface="Aptos"/>
              </a:rPr>
              <a:t>第一天</a:t>
            </a:r>
          </a:p>
        </p:txBody>
      </p:sp>
      <p:sp>
        <p:nvSpPr>
          <p:cNvPr id="22" name=""/>
          <p:cNvSpPr/>
          <p:nvPr/>
        </p:nvSpPr>
        <p:spPr>
          <a:xfrm>
            <a:off x="8100000" y="1880000"/>
            <a:ext cx="2600000" cy="2500000"/>
          </a:xfrm>
          <a:prstGeom prst="roundRect">
            <a:avLst/>
          </a:prstGeom>
          <a:solidFill>
            <a:srgbClr val="1F2C27"/>
          </a:solidFill>
          <a:ln w="9525">
            <a:solidFill>
              <a:srgbClr val="5C7E6B"/>
            </a:solidFill>
          </a:ln>
        </p:spPr>
      </p:sp>
      <p:sp>
        <p:nvSpPr>
          <p:cNvPr id="23" name=""/>
          <p:cNvSpPr/>
          <p:nvPr/>
        </p:nvSpPr>
        <p:spPr>
          <a:xfrm>
            <a:off x="8350000" y="2180000"/>
            <a:ext cx="2100000" cy="420000"/>
          </a:xfrm>
          <a:prstGeom prst="rect">
            <a:avLst/>
          </a:prstGeom>
          <a:solidFill>
            <a:srgbClr val="000000">
              <a:alpha val="0"/>
            </a:srgbClr>
          </a:solidFill>
          <a:ln w="0">
            <a:solidFill>
              <a:srgbClr val="000000">
                <a:alpha val="0"/>
              </a:srgbClr>
            </a:solidFill>
          </a:ln>
        </p:spPr>
        <p:txBody>
          <a:bodyPr lIns="0" tIns="0" rIns="0" bIns="0" anchor="t"/>
          <a:lstStyle/>
          <a:p>
            <a:pPr algn="ctr">
              <a:defRPr sz="2000" b="1">
                <a:solidFill>
                  <a:srgbClr val="FFF9EF"/>
                </a:solidFill>
                <a:latin typeface="Aptos"/>
                <a:ea typeface="Aptos"/>
                <a:cs typeface="Aptos"/>
              </a:defRPr>
            </a:pPr>
            <a:r>
              <a:rPr sz="2000" b="1">
                <a:solidFill>
                  <a:srgbClr val="FFF9EF"/>
                </a:solidFill>
                <a:latin typeface="Aptos"/>
                <a:ea typeface="Aptos"/>
                <a:cs typeface="Aptos"/>
              </a:rPr>
              <a:t>准备审查</a:t>
            </a:r>
          </a:p>
        </p:txBody>
      </p:sp>
      <p:sp>
        <p:nvSpPr>
          <p:cNvPr id="24" name=""/>
          <p:cNvSpPr/>
          <p:nvPr/>
        </p:nvSpPr>
        <p:spPr>
          <a:xfrm>
            <a:off x="8350000" y="2820000"/>
            <a:ext cx="2100000" cy="900000"/>
          </a:xfrm>
          <a:prstGeom prst="rect">
            <a:avLst/>
          </a:prstGeom>
          <a:solidFill>
            <a:srgbClr val="000000">
              <a:alpha val="0"/>
            </a:srgbClr>
          </a:solidFill>
          <a:ln w="0">
            <a:solidFill>
              <a:srgbClr val="000000">
                <a:alpha val="0"/>
              </a:srgbClr>
            </a:solidFill>
          </a:ln>
        </p:spPr>
        <p:txBody>
          <a:bodyPr lIns="0" tIns="0" rIns="0" bIns="0" anchor="t"/>
          <a:lstStyle/>
          <a:p>
            <a:pPr algn="ctr">
              <a:defRPr sz="1300" b="0">
                <a:solidFill>
                  <a:srgbClr val="CFC4B8"/>
                </a:solidFill>
                <a:latin typeface="Aptos"/>
                <a:ea typeface="Aptos"/>
                <a:cs typeface="Aptos"/>
              </a:defRPr>
            </a:pPr>
            <a:r>
              <a:rPr sz="1300" b="0">
                <a:solidFill>
                  <a:srgbClr val="CFC4B8"/>
                </a:solidFill>
                <a:latin typeface="Aptos"/>
                <a:ea typeface="Aptos"/>
                <a:cs typeface="Aptos"/>
              </a:rPr>
              <a:t>每个角色都从量身定制的入职路径开始。</a:t>
            </a:r>
          </a:p>
        </p:txBody>
      </p:sp>
    </p:spTree>
  </p:cSld>
  <p:clrMapOvr>
    <a:masterClrMapping/>
  </p:clrMapOvr>
</p:sld>
</file>

<file path=ppt/slides/slide3.xml><?xml version="1.0" encoding="utf-8"?>
<p:sld xmlns:a="http://schemas.openxmlformats.org/drawingml/2006/main" xmlns:p="http://schemas.openxmlformats.org/presentationml/2006/main">
  <p:cSld>
    <p:spTree>
      <p:nvGrpSpPr>
        <p:cNvPr id="1" name=""/>
        <p:cNvGrpSpPr/>
        <p:nvPr/>
      </p:nvGrpSpPr>
      <p:grpSpPr>
        <a:xfrm/>
      </p:grpSpPr>
      <p:sp>
        <p:nvSpPr>
          <p:cNvPr id="2" name=""/>
          <p:cNvSpPr/>
          <p:nvPr/>
        </p:nvSpPr>
        <p:spPr>
          <a:xfrm>
            <a:off x="0" y="0"/>
            <a:ext cx="12192000" cy="6858000"/>
          </a:xfrm>
          <a:prstGeom prst="roundRect">
            <a:avLst/>
          </a:prstGeom>
          <a:solidFill>
            <a:srgbClr val="201A16"/>
          </a:solidFill>
          <a:ln w="0">
            <a:solidFill>
              <a:srgbClr val="201A16"/>
            </a:solidFill>
          </a:ln>
        </p:spPr>
      </p:sp>
      <p:sp>
        <p:nvSpPr>
          <p:cNvPr id="3" name=""/>
          <p:cNvSpPr/>
          <p:nvPr/>
        </p:nvSpPr>
        <p:spPr>
          <a:xfrm>
            <a:off x="685800" y="552450"/>
            <a:ext cx="4200000" cy="260000"/>
          </a:xfrm>
          <a:prstGeom prst="rect">
            <a:avLst/>
          </a:prstGeom>
          <a:solidFill>
            <a:srgbClr val="000000">
              <a:alpha val="0"/>
            </a:srgbClr>
          </a:solidFill>
          <a:ln w="0">
            <a:solidFill>
              <a:srgbClr val="000000">
                <a:alpha val="0"/>
              </a:srgbClr>
            </a:solidFill>
          </a:ln>
        </p:spPr>
        <p:txBody>
          <a:bodyPr lIns="0" tIns="0" rIns="0" bIns="0" anchor="t"/>
          <a:lstStyle/>
          <a:p>
            <a:pPr algn="l">
              <a:defRPr sz="825" b="0">
                <a:solidFill>
                  <a:srgbClr val="F26B3A"/>
                </a:solidFill>
                <a:latin typeface="Aptos Mono"/>
                <a:ea typeface="Aptos Mono"/>
                <a:cs typeface="Aptos Mono"/>
              </a:defRPr>
            </a:pPr>
            <a:r>
              <a:rPr sz="825" b="0">
                <a:solidFill>
                  <a:srgbClr val="F26B3A"/>
                </a:solidFill>
                <a:latin typeface="Aptos Mono"/>
                <a:ea typeface="Aptos Mono"/>
                <a:cs typeface="Aptos Mono"/>
              </a:rPr>
              <a:t>资源包</a:t>
            </a:r>
          </a:p>
        </p:txBody>
      </p:sp>
      <p:sp>
        <p:nvSpPr>
          <p:cNvPr id="4" name=""/>
          <p:cNvSpPr/>
          <p:nvPr/>
        </p:nvSpPr>
        <p:spPr>
          <a:xfrm>
            <a:off x="685800" y="850000"/>
            <a:ext cx="7600000" cy="650000"/>
          </a:xfrm>
          <a:prstGeom prst="rect">
            <a:avLst/>
          </a:prstGeom>
          <a:solidFill>
            <a:srgbClr val="000000">
              <a:alpha val="0"/>
            </a:srgbClr>
          </a:solidFill>
          <a:ln w="0">
            <a:solidFill>
              <a:srgbClr val="000000">
                <a:alpha val="0"/>
              </a:srgbClr>
            </a:solidFill>
          </a:ln>
        </p:spPr>
        <p:txBody>
          <a:bodyPr lIns="0" tIns="0" rIns="0" bIns="0" anchor="t"/>
          <a:lstStyle/>
          <a:p>
            <a:pPr algn="l">
              <a:defRPr sz="3000" b="0">
                <a:solidFill>
                  <a:srgbClr val="FFF9EF"/>
                </a:solidFill>
                <a:latin typeface="Aptos Display"/>
                <a:ea typeface="Aptos Display"/>
                <a:cs typeface="Aptos Display"/>
              </a:defRPr>
            </a:pPr>
            <a:r>
              <a:rPr sz="3000" b="0">
                <a:solidFill>
                  <a:srgbClr val="FFF9EF"/>
                </a:solidFill>
                <a:latin typeface="Aptos Display"/>
                <a:ea typeface="Aptos Display"/>
                <a:cs typeface="Aptos Display"/>
              </a:rPr>
              <a:t>基于角色的入职模板包包含哪些内容。</a:t>
            </a:r>
          </a:p>
        </p:txBody>
      </p:sp>
      <p:sp>
        <p:nvSpPr>
          <p:cNvPr id="10" name=""/>
          <p:cNvSpPr/>
          <p:nvPr/>
        </p:nvSpPr>
        <p:spPr>
          <a:xfrm>
            <a:off x="760000" y="2350000"/>
            <a:ext cx="1700000" cy="1700000"/>
          </a:xfrm>
          <a:prstGeom prst="roundRect">
            <a:avLst/>
          </a:prstGeom>
          <a:solidFill>
            <a:srgbClr val="2A221D"/>
          </a:solidFill>
          <a:ln w="9525">
            <a:solidFill>
              <a:srgbClr val="5B4D44"/>
            </a:solidFill>
          </a:ln>
        </p:spPr>
      </p:sp>
      <p:sp>
        <p:nvSpPr>
          <p:cNvPr id="11" name=""/>
          <p:cNvSpPr/>
          <p:nvPr/>
        </p:nvSpPr>
        <p:spPr>
          <a:xfrm>
            <a:off x="93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模板</a:t>
            </a:r>
          </a:p>
        </p:txBody>
      </p:sp>
      <p:sp>
        <p:nvSpPr>
          <p:cNvPr id="12" name=""/>
          <p:cNvSpPr/>
          <p:nvPr/>
        </p:nvSpPr>
        <p:spPr>
          <a:xfrm>
            <a:off x="90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工程</a:t>
            </a:r>
          </a:p>
        </p:txBody>
      </p:sp>
      <p:sp>
        <p:nvSpPr>
          <p:cNvPr id="13" name=""/>
          <p:cNvSpPr/>
          <p:nvPr/>
        </p:nvSpPr>
        <p:spPr>
          <a:xfrm>
            <a:off x="2910000" y="2350000"/>
            <a:ext cx="1700000" cy="1700000"/>
          </a:xfrm>
          <a:prstGeom prst="roundRect">
            <a:avLst/>
          </a:prstGeom>
          <a:solidFill>
            <a:srgbClr val="2A221D"/>
          </a:solidFill>
          <a:ln w="9525">
            <a:solidFill>
              <a:srgbClr val="5B4D44"/>
            </a:solidFill>
          </a:ln>
        </p:spPr>
      </p:sp>
      <p:sp>
        <p:nvSpPr>
          <p:cNvPr id="14" name=""/>
          <p:cNvSpPr/>
          <p:nvPr/>
        </p:nvSpPr>
        <p:spPr>
          <a:xfrm>
            <a:off x="308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业主</a:t>
            </a:r>
          </a:p>
        </p:txBody>
      </p:sp>
      <p:sp>
        <p:nvSpPr>
          <p:cNvPr id="15" name=""/>
          <p:cNvSpPr/>
          <p:nvPr/>
        </p:nvSpPr>
        <p:spPr>
          <a:xfrm>
            <a:off x="305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销售量</a:t>
            </a:r>
          </a:p>
        </p:txBody>
      </p:sp>
      <p:sp>
        <p:nvSpPr>
          <p:cNvPr id="16" name=""/>
          <p:cNvSpPr/>
          <p:nvPr/>
        </p:nvSpPr>
        <p:spPr>
          <a:xfrm>
            <a:off x="5060000" y="2350000"/>
            <a:ext cx="1700000" cy="1700000"/>
          </a:xfrm>
          <a:prstGeom prst="roundRect">
            <a:avLst/>
          </a:prstGeom>
          <a:solidFill>
            <a:srgbClr val="2A221D"/>
          </a:solidFill>
          <a:ln w="9525">
            <a:solidFill>
              <a:srgbClr val="5B4D44"/>
            </a:solidFill>
          </a:ln>
        </p:spPr>
      </p:sp>
      <p:sp>
        <p:nvSpPr>
          <p:cNvPr id="17" name=""/>
          <p:cNvSpPr/>
          <p:nvPr/>
        </p:nvSpPr>
        <p:spPr>
          <a:xfrm>
            <a:off x="523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政策</a:t>
            </a:r>
          </a:p>
        </p:txBody>
      </p:sp>
      <p:sp>
        <p:nvSpPr>
          <p:cNvPr id="18" name=""/>
          <p:cNvSpPr/>
          <p:nvPr/>
        </p:nvSpPr>
        <p:spPr>
          <a:xfrm>
            <a:off x="520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运营</a:t>
            </a:r>
          </a:p>
        </p:txBody>
      </p:sp>
      <p:sp>
        <p:nvSpPr>
          <p:cNvPr id="19" name=""/>
          <p:cNvSpPr/>
          <p:nvPr/>
        </p:nvSpPr>
        <p:spPr>
          <a:xfrm>
            <a:off x="7210000" y="2350000"/>
            <a:ext cx="1700000" cy="1700000"/>
          </a:xfrm>
          <a:prstGeom prst="roundRect">
            <a:avLst/>
          </a:prstGeom>
          <a:solidFill>
            <a:srgbClr val="1F2C27"/>
          </a:solidFill>
          <a:ln w="9525">
            <a:solidFill>
              <a:srgbClr val="5C7E6B"/>
            </a:solidFill>
          </a:ln>
        </p:spPr>
      </p:sp>
      <p:sp>
        <p:nvSpPr>
          <p:cNvPr id="20" name=""/>
          <p:cNvSpPr/>
          <p:nvPr/>
        </p:nvSpPr>
        <p:spPr>
          <a:xfrm>
            <a:off x="738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证据</a:t>
            </a:r>
          </a:p>
        </p:txBody>
      </p:sp>
      <p:sp>
        <p:nvSpPr>
          <p:cNvPr id="21" name=""/>
          <p:cNvSpPr/>
          <p:nvPr/>
        </p:nvSpPr>
        <p:spPr>
          <a:xfrm>
            <a:off x="735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模板</a:t>
            </a:r>
          </a:p>
        </p:txBody>
      </p:sp>
      <p:sp>
        <p:nvSpPr>
          <p:cNvPr id="22" name=""/>
          <p:cNvSpPr/>
          <p:nvPr/>
        </p:nvSpPr>
        <p:spPr>
          <a:xfrm>
            <a:off x="9360000" y="2350000"/>
            <a:ext cx="1700000" cy="1700000"/>
          </a:xfrm>
          <a:prstGeom prst="roundRect">
            <a:avLst/>
          </a:prstGeom>
          <a:solidFill>
            <a:srgbClr val="1F2C27"/>
          </a:solidFill>
          <a:ln w="9525">
            <a:solidFill>
              <a:srgbClr val="5C7E6B"/>
            </a:solidFill>
          </a:ln>
        </p:spPr>
      </p:sp>
      <p:sp>
        <p:nvSpPr>
          <p:cNvPr id="23" name=""/>
          <p:cNvSpPr/>
          <p:nvPr/>
        </p:nvSpPr>
        <p:spPr>
          <a:xfrm>
            <a:off x="953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指标</a:t>
            </a:r>
          </a:p>
        </p:txBody>
      </p:sp>
      <p:sp>
        <p:nvSpPr>
          <p:cNvPr id="24" name=""/>
          <p:cNvSpPr/>
          <p:nvPr/>
        </p:nvSpPr>
        <p:spPr>
          <a:xfrm>
            <a:off x="950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准备状态</a:t>
            </a:r>
          </a:p>
        </p:txBody>
      </p:sp>
    </p:spTree>
  </p:cSld>
  <p:clrMapOvr>
    <a:masterClrMapping/>
  </p:clrMapOvr>
</p:sld>
</file>

<file path=ppt/slides/slide4.xml><?xml version="1.0" encoding="utf-8"?>
<p:sld xmlns:a="http://schemas.openxmlformats.org/drawingml/2006/main" xmlns:p="http://schemas.openxmlformats.org/presentationml/2006/main">
  <p:cSld>
    <p:spTree>
      <p:nvGrpSpPr>
        <p:cNvPr id="1" name=""/>
        <p:cNvGrpSpPr/>
        <p:nvPr/>
      </p:nvGrpSpPr>
      <p:grpSpPr>
        <a:xfrm/>
      </p:grpSpPr>
      <p:sp>
        <p:nvSpPr>
          <p:cNvPr id="2" name=""/>
          <p:cNvSpPr/>
          <p:nvPr/>
        </p:nvSpPr>
        <p:spPr>
          <a:xfrm>
            <a:off x="0" y="0"/>
            <a:ext cx="12192000" cy="6858000"/>
          </a:xfrm>
          <a:prstGeom prst="roundRect">
            <a:avLst/>
          </a:prstGeom>
          <a:solidFill>
            <a:srgbClr val="201A16"/>
          </a:solidFill>
          <a:ln w="0">
            <a:solidFill>
              <a:srgbClr val="201A16"/>
            </a:solidFill>
          </a:ln>
        </p:spPr>
      </p:sp>
      <p:sp>
        <p:nvSpPr>
          <p:cNvPr id="3" name=""/>
          <p:cNvSpPr/>
          <p:nvPr/>
        </p:nvSpPr>
        <p:spPr>
          <a:xfrm>
            <a:off x="685800" y="552450"/>
            <a:ext cx="4200000" cy="260000"/>
          </a:xfrm>
          <a:prstGeom prst="rect">
            <a:avLst/>
          </a:prstGeom>
          <a:solidFill>
            <a:srgbClr val="000000">
              <a:alpha val="0"/>
            </a:srgbClr>
          </a:solidFill>
          <a:ln w="0">
            <a:solidFill>
              <a:srgbClr val="000000">
                <a:alpha val="0"/>
              </a:srgbClr>
            </a:solidFill>
          </a:ln>
        </p:spPr>
        <p:txBody>
          <a:bodyPr lIns="0" tIns="0" rIns="0" bIns="0" anchor="t"/>
          <a:lstStyle/>
          <a:p>
            <a:pPr algn="l">
              <a:defRPr sz="825" b="0">
                <a:solidFill>
                  <a:srgbClr val="F26B3A"/>
                </a:solidFill>
                <a:latin typeface="Aptos Mono"/>
                <a:ea typeface="Aptos Mono"/>
                <a:cs typeface="Aptos Mono"/>
              </a:defRPr>
            </a:pPr>
            <a:r>
              <a:rPr sz="825" b="0">
                <a:solidFill>
                  <a:srgbClr val="F26B3A"/>
                </a:solidFill>
                <a:latin typeface="Aptos Mono"/>
                <a:ea typeface="Aptos Mono"/>
                <a:cs typeface="Aptos Mono"/>
              </a:rPr>
              <a:t>资源包</a:t>
            </a:r>
          </a:p>
        </p:txBody>
      </p:sp>
      <p:sp>
        <p:nvSpPr>
          <p:cNvPr id="4" name=""/>
          <p:cNvSpPr/>
          <p:nvPr/>
        </p:nvSpPr>
        <p:spPr>
          <a:xfrm>
            <a:off x="685800" y="850000"/>
            <a:ext cx="7600000" cy="650000"/>
          </a:xfrm>
          <a:prstGeom prst="rect">
            <a:avLst/>
          </a:prstGeom>
          <a:solidFill>
            <a:srgbClr val="000000">
              <a:alpha val="0"/>
            </a:srgbClr>
          </a:solidFill>
          <a:ln w="0">
            <a:solidFill>
              <a:srgbClr val="000000">
                <a:alpha val="0"/>
              </a:srgbClr>
            </a:solidFill>
          </a:ln>
        </p:spPr>
        <p:txBody>
          <a:bodyPr lIns="0" tIns="0" rIns="0" bIns="0" anchor="t"/>
          <a:lstStyle/>
          <a:p>
            <a:pPr algn="l">
              <a:defRPr sz="3000" b="0">
                <a:solidFill>
                  <a:srgbClr val="FFF9EF"/>
                </a:solidFill>
                <a:latin typeface="Aptos Display"/>
                <a:ea typeface="Aptos Display"/>
                <a:cs typeface="Aptos Display"/>
              </a:defRPr>
            </a:pPr>
            <a:r>
              <a:rPr sz="3000" b="0">
                <a:solidFill>
                  <a:srgbClr val="FFF9EF"/>
                </a:solidFill>
                <a:latin typeface="Aptos Display"/>
                <a:ea typeface="Aptos Display"/>
                <a:cs typeface="Aptos Display"/>
              </a:rPr>
              <a:t>基于角色的入职模板包包含哪些内容。</a:t>
            </a:r>
          </a:p>
        </p:txBody>
      </p:sp>
      <p:sp>
        <p:nvSpPr>
          <p:cNvPr id="10" name=""/>
          <p:cNvSpPr/>
          <p:nvPr/>
        </p:nvSpPr>
        <p:spPr>
          <a:xfrm>
            <a:off x="760000" y="2350000"/>
            <a:ext cx="1700000" cy="1700000"/>
          </a:xfrm>
          <a:prstGeom prst="roundRect">
            <a:avLst/>
          </a:prstGeom>
          <a:solidFill>
            <a:srgbClr val="2A221D"/>
          </a:solidFill>
          <a:ln w="9525">
            <a:solidFill>
              <a:srgbClr val="5B4D44"/>
            </a:solidFill>
          </a:ln>
        </p:spPr>
      </p:sp>
      <p:sp>
        <p:nvSpPr>
          <p:cNvPr id="11" name=""/>
          <p:cNvSpPr/>
          <p:nvPr/>
        </p:nvSpPr>
        <p:spPr>
          <a:xfrm>
            <a:off x="93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模板</a:t>
            </a:r>
          </a:p>
        </p:txBody>
      </p:sp>
      <p:sp>
        <p:nvSpPr>
          <p:cNvPr id="12" name=""/>
          <p:cNvSpPr/>
          <p:nvPr/>
        </p:nvSpPr>
        <p:spPr>
          <a:xfrm>
            <a:off x="90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工程</a:t>
            </a:r>
          </a:p>
        </p:txBody>
      </p:sp>
      <p:sp>
        <p:nvSpPr>
          <p:cNvPr id="13" name=""/>
          <p:cNvSpPr/>
          <p:nvPr/>
        </p:nvSpPr>
        <p:spPr>
          <a:xfrm>
            <a:off x="2910000" y="2350000"/>
            <a:ext cx="1700000" cy="1700000"/>
          </a:xfrm>
          <a:prstGeom prst="roundRect">
            <a:avLst/>
          </a:prstGeom>
          <a:solidFill>
            <a:srgbClr val="2A221D"/>
          </a:solidFill>
          <a:ln w="9525">
            <a:solidFill>
              <a:srgbClr val="5B4D44"/>
            </a:solidFill>
          </a:ln>
        </p:spPr>
      </p:sp>
      <p:sp>
        <p:nvSpPr>
          <p:cNvPr id="14" name=""/>
          <p:cNvSpPr/>
          <p:nvPr/>
        </p:nvSpPr>
        <p:spPr>
          <a:xfrm>
            <a:off x="308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业主</a:t>
            </a:r>
          </a:p>
        </p:txBody>
      </p:sp>
      <p:sp>
        <p:nvSpPr>
          <p:cNvPr id="15" name=""/>
          <p:cNvSpPr/>
          <p:nvPr/>
        </p:nvSpPr>
        <p:spPr>
          <a:xfrm>
            <a:off x="305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销售量</a:t>
            </a:r>
          </a:p>
        </p:txBody>
      </p:sp>
      <p:sp>
        <p:nvSpPr>
          <p:cNvPr id="16" name=""/>
          <p:cNvSpPr/>
          <p:nvPr/>
        </p:nvSpPr>
        <p:spPr>
          <a:xfrm>
            <a:off x="5060000" y="2350000"/>
            <a:ext cx="1700000" cy="1700000"/>
          </a:xfrm>
          <a:prstGeom prst="roundRect">
            <a:avLst/>
          </a:prstGeom>
          <a:solidFill>
            <a:srgbClr val="2A221D"/>
          </a:solidFill>
          <a:ln w="9525">
            <a:solidFill>
              <a:srgbClr val="5B4D44"/>
            </a:solidFill>
          </a:ln>
        </p:spPr>
      </p:sp>
      <p:sp>
        <p:nvSpPr>
          <p:cNvPr id="17" name=""/>
          <p:cNvSpPr/>
          <p:nvPr/>
        </p:nvSpPr>
        <p:spPr>
          <a:xfrm>
            <a:off x="523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政策</a:t>
            </a:r>
          </a:p>
        </p:txBody>
      </p:sp>
      <p:sp>
        <p:nvSpPr>
          <p:cNvPr id="18" name=""/>
          <p:cNvSpPr/>
          <p:nvPr/>
        </p:nvSpPr>
        <p:spPr>
          <a:xfrm>
            <a:off x="520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运营</a:t>
            </a:r>
          </a:p>
        </p:txBody>
      </p:sp>
      <p:sp>
        <p:nvSpPr>
          <p:cNvPr id="19" name=""/>
          <p:cNvSpPr/>
          <p:nvPr/>
        </p:nvSpPr>
        <p:spPr>
          <a:xfrm>
            <a:off x="7210000" y="2350000"/>
            <a:ext cx="1700000" cy="1700000"/>
          </a:xfrm>
          <a:prstGeom prst="roundRect">
            <a:avLst/>
          </a:prstGeom>
          <a:solidFill>
            <a:srgbClr val="1F2C27"/>
          </a:solidFill>
          <a:ln w="9525">
            <a:solidFill>
              <a:srgbClr val="5C7E6B"/>
            </a:solidFill>
          </a:ln>
        </p:spPr>
      </p:sp>
      <p:sp>
        <p:nvSpPr>
          <p:cNvPr id="20" name=""/>
          <p:cNvSpPr/>
          <p:nvPr/>
        </p:nvSpPr>
        <p:spPr>
          <a:xfrm>
            <a:off x="738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证据</a:t>
            </a:r>
          </a:p>
        </p:txBody>
      </p:sp>
      <p:sp>
        <p:nvSpPr>
          <p:cNvPr id="21" name=""/>
          <p:cNvSpPr/>
          <p:nvPr/>
        </p:nvSpPr>
        <p:spPr>
          <a:xfrm>
            <a:off x="735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模板</a:t>
            </a:r>
          </a:p>
        </p:txBody>
      </p:sp>
      <p:sp>
        <p:nvSpPr>
          <p:cNvPr id="22" name=""/>
          <p:cNvSpPr/>
          <p:nvPr/>
        </p:nvSpPr>
        <p:spPr>
          <a:xfrm>
            <a:off x="9360000" y="2350000"/>
            <a:ext cx="1700000" cy="1700000"/>
          </a:xfrm>
          <a:prstGeom prst="roundRect">
            <a:avLst/>
          </a:prstGeom>
          <a:solidFill>
            <a:srgbClr val="1F2C27"/>
          </a:solidFill>
          <a:ln w="9525">
            <a:solidFill>
              <a:srgbClr val="5C7E6B"/>
            </a:solidFill>
          </a:ln>
        </p:spPr>
      </p:sp>
      <p:sp>
        <p:nvSpPr>
          <p:cNvPr id="23" name=""/>
          <p:cNvSpPr/>
          <p:nvPr/>
        </p:nvSpPr>
        <p:spPr>
          <a:xfrm>
            <a:off x="953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指标</a:t>
            </a:r>
          </a:p>
        </p:txBody>
      </p:sp>
      <p:sp>
        <p:nvSpPr>
          <p:cNvPr id="24" name=""/>
          <p:cNvSpPr/>
          <p:nvPr/>
        </p:nvSpPr>
        <p:spPr>
          <a:xfrm>
            <a:off x="950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准备状态</a:t>
            </a:r>
          </a:p>
        </p:txBody>
      </p:sp>
    </p:spTree>
  </p:cSld>
  <p:clrMapOvr>
    <a:masterClrMapping/>
  </p:clrMapOvr>
</p:sld>
</file>

<file path=ppt/slides/slide5.xml><?xml version="1.0" encoding="utf-8"?>
<p:sld xmlns:a="http://schemas.openxmlformats.org/drawingml/2006/main" xmlns:p="http://schemas.openxmlformats.org/presentationml/2006/main">
  <p:cSld>
    <p:spTree>
      <p:nvGrpSpPr>
        <p:cNvPr id="1" name=""/>
        <p:cNvGrpSpPr/>
        <p:nvPr/>
      </p:nvGrpSpPr>
      <p:grpSpPr>
        <a:xfrm/>
      </p:grpSpPr>
      <p:sp>
        <p:nvSpPr>
          <p:cNvPr id="2" name=""/>
          <p:cNvSpPr/>
          <p:nvPr/>
        </p:nvSpPr>
        <p:spPr>
          <a:xfrm>
            <a:off x="0" y="0"/>
            <a:ext cx="12192000" cy="6858000"/>
          </a:xfrm>
          <a:prstGeom prst="roundRect">
            <a:avLst/>
          </a:prstGeom>
          <a:solidFill>
            <a:srgbClr val="201A16"/>
          </a:solidFill>
          <a:ln w="0">
            <a:solidFill>
              <a:srgbClr val="201A16"/>
            </a:solidFill>
          </a:ln>
        </p:spPr>
      </p:sp>
      <p:sp>
        <p:nvSpPr>
          <p:cNvPr id="3" name=""/>
          <p:cNvSpPr/>
          <p:nvPr/>
        </p:nvSpPr>
        <p:spPr>
          <a:xfrm>
            <a:off x="685800" y="552450"/>
            <a:ext cx="4200000" cy="260000"/>
          </a:xfrm>
          <a:prstGeom prst="rect">
            <a:avLst/>
          </a:prstGeom>
          <a:solidFill>
            <a:srgbClr val="000000">
              <a:alpha val="0"/>
            </a:srgbClr>
          </a:solidFill>
          <a:ln w="0">
            <a:solidFill>
              <a:srgbClr val="000000">
                <a:alpha val="0"/>
              </a:srgbClr>
            </a:solidFill>
          </a:ln>
        </p:spPr>
        <p:txBody>
          <a:bodyPr lIns="0" tIns="0" rIns="0" bIns="0" anchor="t"/>
          <a:lstStyle/>
          <a:p>
            <a:pPr algn="l">
              <a:defRPr sz="825" b="0">
                <a:solidFill>
                  <a:srgbClr val="F26B3A"/>
                </a:solidFill>
                <a:latin typeface="Aptos Mono"/>
                <a:ea typeface="Aptos Mono"/>
                <a:cs typeface="Aptos Mono"/>
              </a:defRPr>
            </a:pPr>
            <a:r>
              <a:rPr sz="825" b="0">
                <a:solidFill>
                  <a:srgbClr val="F26B3A"/>
                </a:solidFill>
                <a:latin typeface="Aptos Mono"/>
                <a:ea typeface="Aptos Mono"/>
                <a:cs typeface="Aptos Mono"/>
              </a:rPr>
              <a:t>资源包</a:t>
            </a:r>
          </a:p>
        </p:txBody>
      </p:sp>
      <p:sp>
        <p:nvSpPr>
          <p:cNvPr id="4" name=""/>
          <p:cNvSpPr/>
          <p:nvPr/>
        </p:nvSpPr>
        <p:spPr>
          <a:xfrm>
            <a:off x="685800" y="850000"/>
            <a:ext cx="7600000" cy="650000"/>
          </a:xfrm>
          <a:prstGeom prst="rect">
            <a:avLst/>
          </a:prstGeom>
          <a:solidFill>
            <a:srgbClr val="000000">
              <a:alpha val="0"/>
            </a:srgbClr>
          </a:solidFill>
          <a:ln w="0">
            <a:solidFill>
              <a:srgbClr val="000000">
                <a:alpha val="0"/>
              </a:srgbClr>
            </a:solidFill>
          </a:ln>
        </p:spPr>
        <p:txBody>
          <a:bodyPr lIns="0" tIns="0" rIns="0" bIns="0" anchor="t"/>
          <a:lstStyle/>
          <a:p>
            <a:pPr algn="l">
              <a:defRPr sz="3000" b="0">
                <a:solidFill>
                  <a:srgbClr val="FFF9EF"/>
                </a:solidFill>
                <a:latin typeface="Aptos Display"/>
                <a:ea typeface="Aptos Display"/>
                <a:cs typeface="Aptos Display"/>
              </a:defRPr>
            </a:pPr>
            <a:r>
              <a:rPr sz="3000" b="0">
                <a:solidFill>
                  <a:srgbClr val="FFF9EF"/>
                </a:solidFill>
                <a:latin typeface="Aptos Display"/>
                <a:ea typeface="Aptos Display"/>
                <a:cs typeface="Aptos Display"/>
              </a:rPr>
              <a:t>基于角色的入职模板包包含哪些内容。</a:t>
            </a:r>
          </a:p>
        </p:txBody>
      </p:sp>
      <p:sp>
        <p:nvSpPr>
          <p:cNvPr id="10" name=""/>
          <p:cNvSpPr/>
          <p:nvPr/>
        </p:nvSpPr>
        <p:spPr>
          <a:xfrm>
            <a:off x="760000" y="2350000"/>
            <a:ext cx="1700000" cy="1700000"/>
          </a:xfrm>
          <a:prstGeom prst="roundRect">
            <a:avLst/>
          </a:prstGeom>
          <a:solidFill>
            <a:srgbClr val="2A221D"/>
          </a:solidFill>
          <a:ln w="9525">
            <a:solidFill>
              <a:srgbClr val="5B4D44"/>
            </a:solidFill>
          </a:ln>
        </p:spPr>
      </p:sp>
      <p:sp>
        <p:nvSpPr>
          <p:cNvPr id="11" name=""/>
          <p:cNvSpPr/>
          <p:nvPr/>
        </p:nvSpPr>
        <p:spPr>
          <a:xfrm>
            <a:off x="93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模板</a:t>
            </a:r>
          </a:p>
        </p:txBody>
      </p:sp>
      <p:sp>
        <p:nvSpPr>
          <p:cNvPr id="12" name=""/>
          <p:cNvSpPr/>
          <p:nvPr/>
        </p:nvSpPr>
        <p:spPr>
          <a:xfrm>
            <a:off x="90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工程</a:t>
            </a:r>
          </a:p>
        </p:txBody>
      </p:sp>
      <p:sp>
        <p:nvSpPr>
          <p:cNvPr id="13" name=""/>
          <p:cNvSpPr/>
          <p:nvPr/>
        </p:nvSpPr>
        <p:spPr>
          <a:xfrm>
            <a:off x="2910000" y="2350000"/>
            <a:ext cx="1700000" cy="1700000"/>
          </a:xfrm>
          <a:prstGeom prst="roundRect">
            <a:avLst/>
          </a:prstGeom>
          <a:solidFill>
            <a:srgbClr val="2A221D"/>
          </a:solidFill>
          <a:ln w="9525">
            <a:solidFill>
              <a:srgbClr val="5B4D44"/>
            </a:solidFill>
          </a:ln>
        </p:spPr>
      </p:sp>
      <p:sp>
        <p:nvSpPr>
          <p:cNvPr id="14" name=""/>
          <p:cNvSpPr/>
          <p:nvPr/>
        </p:nvSpPr>
        <p:spPr>
          <a:xfrm>
            <a:off x="308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业主</a:t>
            </a:r>
          </a:p>
        </p:txBody>
      </p:sp>
      <p:sp>
        <p:nvSpPr>
          <p:cNvPr id="15" name=""/>
          <p:cNvSpPr/>
          <p:nvPr/>
        </p:nvSpPr>
        <p:spPr>
          <a:xfrm>
            <a:off x="305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销售量</a:t>
            </a:r>
          </a:p>
        </p:txBody>
      </p:sp>
      <p:sp>
        <p:nvSpPr>
          <p:cNvPr id="16" name=""/>
          <p:cNvSpPr/>
          <p:nvPr/>
        </p:nvSpPr>
        <p:spPr>
          <a:xfrm>
            <a:off x="5060000" y="2350000"/>
            <a:ext cx="1700000" cy="1700000"/>
          </a:xfrm>
          <a:prstGeom prst="roundRect">
            <a:avLst/>
          </a:prstGeom>
          <a:solidFill>
            <a:srgbClr val="2A221D"/>
          </a:solidFill>
          <a:ln w="9525">
            <a:solidFill>
              <a:srgbClr val="5B4D44"/>
            </a:solidFill>
          </a:ln>
        </p:spPr>
      </p:sp>
      <p:sp>
        <p:nvSpPr>
          <p:cNvPr id="17" name=""/>
          <p:cNvSpPr/>
          <p:nvPr/>
        </p:nvSpPr>
        <p:spPr>
          <a:xfrm>
            <a:off x="523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政策</a:t>
            </a:r>
          </a:p>
        </p:txBody>
      </p:sp>
      <p:sp>
        <p:nvSpPr>
          <p:cNvPr id="18" name=""/>
          <p:cNvSpPr/>
          <p:nvPr/>
        </p:nvSpPr>
        <p:spPr>
          <a:xfrm>
            <a:off x="520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运营</a:t>
            </a:r>
          </a:p>
        </p:txBody>
      </p:sp>
      <p:sp>
        <p:nvSpPr>
          <p:cNvPr id="19" name=""/>
          <p:cNvSpPr/>
          <p:nvPr/>
        </p:nvSpPr>
        <p:spPr>
          <a:xfrm>
            <a:off x="7210000" y="2350000"/>
            <a:ext cx="1700000" cy="1700000"/>
          </a:xfrm>
          <a:prstGeom prst="roundRect">
            <a:avLst/>
          </a:prstGeom>
          <a:solidFill>
            <a:srgbClr val="1F2C27"/>
          </a:solidFill>
          <a:ln w="9525">
            <a:solidFill>
              <a:srgbClr val="5C7E6B"/>
            </a:solidFill>
          </a:ln>
        </p:spPr>
      </p:sp>
      <p:sp>
        <p:nvSpPr>
          <p:cNvPr id="20" name=""/>
          <p:cNvSpPr/>
          <p:nvPr/>
        </p:nvSpPr>
        <p:spPr>
          <a:xfrm>
            <a:off x="738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证据</a:t>
            </a:r>
          </a:p>
        </p:txBody>
      </p:sp>
      <p:sp>
        <p:nvSpPr>
          <p:cNvPr id="21" name=""/>
          <p:cNvSpPr/>
          <p:nvPr/>
        </p:nvSpPr>
        <p:spPr>
          <a:xfrm>
            <a:off x="735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模板</a:t>
            </a:r>
          </a:p>
        </p:txBody>
      </p:sp>
      <p:sp>
        <p:nvSpPr>
          <p:cNvPr id="22" name=""/>
          <p:cNvSpPr/>
          <p:nvPr/>
        </p:nvSpPr>
        <p:spPr>
          <a:xfrm>
            <a:off x="9360000" y="2350000"/>
            <a:ext cx="1700000" cy="1700000"/>
          </a:xfrm>
          <a:prstGeom prst="roundRect">
            <a:avLst/>
          </a:prstGeom>
          <a:solidFill>
            <a:srgbClr val="1F2C27"/>
          </a:solidFill>
          <a:ln w="9525">
            <a:solidFill>
              <a:srgbClr val="5C7E6B"/>
            </a:solidFill>
          </a:ln>
        </p:spPr>
      </p:sp>
      <p:sp>
        <p:nvSpPr>
          <p:cNvPr id="23" name=""/>
          <p:cNvSpPr/>
          <p:nvPr/>
        </p:nvSpPr>
        <p:spPr>
          <a:xfrm>
            <a:off x="953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指标</a:t>
            </a:r>
          </a:p>
        </p:txBody>
      </p:sp>
      <p:sp>
        <p:nvSpPr>
          <p:cNvPr id="24" name=""/>
          <p:cNvSpPr/>
          <p:nvPr/>
        </p:nvSpPr>
        <p:spPr>
          <a:xfrm>
            <a:off x="950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准备状态</a:t>
            </a:r>
          </a:p>
        </p:txBody>
      </p:sp>
    </p:spTree>
  </p:cSld>
  <p:clrMapOvr>
    <a:masterClrMapping/>
  </p:clrMapOvr>
</p:sld>
</file>

<file path=ppt/slides/slide6.xml><?xml version="1.0" encoding="utf-8"?>
<p:sld xmlns:a="http://schemas.openxmlformats.org/drawingml/2006/main" xmlns:p="http://schemas.openxmlformats.org/presentationml/2006/main">
  <p:cSld>
    <p:spTree>
      <p:nvGrpSpPr>
        <p:cNvPr id="1" name=""/>
        <p:cNvGrpSpPr/>
        <p:nvPr/>
      </p:nvGrpSpPr>
      <p:grpSpPr>
        <a:xfrm/>
      </p:grpSpPr>
      <p:sp>
        <p:nvSpPr>
          <p:cNvPr id="2" name=""/>
          <p:cNvSpPr/>
          <p:nvPr/>
        </p:nvSpPr>
        <p:spPr>
          <a:xfrm>
            <a:off x="0" y="0"/>
            <a:ext cx="12192000" cy="6858000"/>
          </a:xfrm>
          <a:prstGeom prst="roundRect">
            <a:avLst/>
          </a:prstGeom>
          <a:solidFill>
            <a:srgbClr val="201A16"/>
          </a:solidFill>
          <a:ln w="0">
            <a:solidFill>
              <a:srgbClr val="201A16"/>
            </a:solidFill>
          </a:ln>
        </p:spPr>
      </p:sp>
      <p:sp>
        <p:nvSpPr>
          <p:cNvPr id="3" name=""/>
          <p:cNvSpPr/>
          <p:nvPr/>
        </p:nvSpPr>
        <p:spPr>
          <a:xfrm>
            <a:off x="685800" y="552450"/>
            <a:ext cx="4200000" cy="260000"/>
          </a:xfrm>
          <a:prstGeom prst="rect">
            <a:avLst/>
          </a:prstGeom>
          <a:solidFill>
            <a:srgbClr val="000000">
              <a:alpha val="0"/>
            </a:srgbClr>
          </a:solidFill>
          <a:ln w="0">
            <a:solidFill>
              <a:srgbClr val="000000">
                <a:alpha val="0"/>
              </a:srgbClr>
            </a:solidFill>
          </a:ln>
        </p:spPr>
        <p:txBody>
          <a:bodyPr lIns="0" tIns="0" rIns="0" bIns="0" anchor="t"/>
          <a:lstStyle/>
          <a:p>
            <a:pPr algn="l">
              <a:defRPr sz="825" b="0">
                <a:solidFill>
                  <a:srgbClr val="F26B3A"/>
                </a:solidFill>
                <a:latin typeface="Aptos Mono"/>
                <a:ea typeface="Aptos Mono"/>
                <a:cs typeface="Aptos Mono"/>
              </a:defRPr>
            </a:pPr>
            <a:r>
              <a:rPr sz="825" b="0">
                <a:solidFill>
                  <a:srgbClr val="F26B3A"/>
                </a:solidFill>
                <a:latin typeface="Aptos Mono"/>
                <a:ea typeface="Aptos Mono"/>
                <a:cs typeface="Aptos Mono"/>
              </a:rPr>
              <a:t>资源包</a:t>
            </a:r>
          </a:p>
        </p:txBody>
      </p:sp>
      <p:sp>
        <p:nvSpPr>
          <p:cNvPr id="4" name=""/>
          <p:cNvSpPr/>
          <p:nvPr/>
        </p:nvSpPr>
        <p:spPr>
          <a:xfrm>
            <a:off x="685800" y="850000"/>
            <a:ext cx="7600000" cy="650000"/>
          </a:xfrm>
          <a:prstGeom prst="rect">
            <a:avLst/>
          </a:prstGeom>
          <a:solidFill>
            <a:srgbClr val="000000">
              <a:alpha val="0"/>
            </a:srgbClr>
          </a:solidFill>
          <a:ln w="0">
            <a:solidFill>
              <a:srgbClr val="000000">
                <a:alpha val="0"/>
              </a:srgbClr>
            </a:solidFill>
          </a:ln>
        </p:spPr>
        <p:txBody>
          <a:bodyPr lIns="0" tIns="0" rIns="0" bIns="0" anchor="t"/>
          <a:lstStyle/>
          <a:p>
            <a:pPr algn="l">
              <a:defRPr sz="3000" b="0">
                <a:solidFill>
                  <a:srgbClr val="FFF9EF"/>
                </a:solidFill>
                <a:latin typeface="Aptos Display"/>
                <a:ea typeface="Aptos Display"/>
                <a:cs typeface="Aptos Display"/>
              </a:defRPr>
            </a:pPr>
            <a:r>
              <a:rPr sz="3000" b="0">
                <a:solidFill>
                  <a:srgbClr val="FFF9EF"/>
                </a:solidFill>
                <a:latin typeface="Aptos Display"/>
                <a:ea typeface="Aptos Display"/>
                <a:cs typeface="Aptos Display"/>
              </a:rPr>
              <a:t>基于角色的入职模板包包含哪些内容。</a:t>
            </a:r>
          </a:p>
        </p:txBody>
      </p:sp>
      <p:sp>
        <p:nvSpPr>
          <p:cNvPr id="10" name=""/>
          <p:cNvSpPr/>
          <p:nvPr/>
        </p:nvSpPr>
        <p:spPr>
          <a:xfrm>
            <a:off x="760000" y="2350000"/>
            <a:ext cx="1700000" cy="1700000"/>
          </a:xfrm>
          <a:prstGeom prst="roundRect">
            <a:avLst/>
          </a:prstGeom>
          <a:solidFill>
            <a:srgbClr val="2A221D"/>
          </a:solidFill>
          <a:ln w="9525">
            <a:solidFill>
              <a:srgbClr val="5B4D44"/>
            </a:solidFill>
          </a:ln>
        </p:spPr>
      </p:sp>
      <p:sp>
        <p:nvSpPr>
          <p:cNvPr id="11" name=""/>
          <p:cNvSpPr/>
          <p:nvPr/>
        </p:nvSpPr>
        <p:spPr>
          <a:xfrm>
            <a:off x="93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模板</a:t>
            </a:r>
          </a:p>
        </p:txBody>
      </p:sp>
      <p:sp>
        <p:nvSpPr>
          <p:cNvPr id="12" name=""/>
          <p:cNvSpPr/>
          <p:nvPr/>
        </p:nvSpPr>
        <p:spPr>
          <a:xfrm>
            <a:off x="90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工程</a:t>
            </a:r>
          </a:p>
        </p:txBody>
      </p:sp>
      <p:sp>
        <p:nvSpPr>
          <p:cNvPr id="13" name=""/>
          <p:cNvSpPr/>
          <p:nvPr/>
        </p:nvSpPr>
        <p:spPr>
          <a:xfrm>
            <a:off x="2910000" y="2350000"/>
            <a:ext cx="1700000" cy="1700000"/>
          </a:xfrm>
          <a:prstGeom prst="roundRect">
            <a:avLst/>
          </a:prstGeom>
          <a:solidFill>
            <a:srgbClr val="2A221D"/>
          </a:solidFill>
          <a:ln w="9525">
            <a:solidFill>
              <a:srgbClr val="5B4D44"/>
            </a:solidFill>
          </a:ln>
        </p:spPr>
      </p:sp>
      <p:sp>
        <p:nvSpPr>
          <p:cNvPr id="14" name=""/>
          <p:cNvSpPr/>
          <p:nvPr/>
        </p:nvSpPr>
        <p:spPr>
          <a:xfrm>
            <a:off x="308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业主</a:t>
            </a:r>
          </a:p>
        </p:txBody>
      </p:sp>
      <p:sp>
        <p:nvSpPr>
          <p:cNvPr id="15" name=""/>
          <p:cNvSpPr/>
          <p:nvPr/>
        </p:nvSpPr>
        <p:spPr>
          <a:xfrm>
            <a:off x="305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销售量</a:t>
            </a:r>
          </a:p>
        </p:txBody>
      </p:sp>
      <p:sp>
        <p:nvSpPr>
          <p:cNvPr id="16" name=""/>
          <p:cNvSpPr/>
          <p:nvPr/>
        </p:nvSpPr>
        <p:spPr>
          <a:xfrm>
            <a:off x="5060000" y="2350000"/>
            <a:ext cx="1700000" cy="1700000"/>
          </a:xfrm>
          <a:prstGeom prst="roundRect">
            <a:avLst/>
          </a:prstGeom>
          <a:solidFill>
            <a:srgbClr val="2A221D"/>
          </a:solidFill>
          <a:ln w="9525">
            <a:solidFill>
              <a:srgbClr val="5B4D44"/>
            </a:solidFill>
          </a:ln>
        </p:spPr>
      </p:sp>
      <p:sp>
        <p:nvSpPr>
          <p:cNvPr id="17" name=""/>
          <p:cNvSpPr/>
          <p:nvPr/>
        </p:nvSpPr>
        <p:spPr>
          <a:xfrm>
            <a:off x="523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政策</a:t>
            </a:r>
          </a:p>
        </p:txBody>
      </p:sp>
      <p:sp>
        <p:nvSpPr>
          <p:cNvPr id="18" name=""/>
          <p:cNvSpPr/>
          <p:nvPr/>
        </p:nvSpPr>
        <p:spPr>
          <a:xfrm>
            <a:off x="520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运营</a:t>
            </a:r>
          </a:p>
        </p:txBody>
      </p:sp>
      <p:sp>
        <p:nvSpPr>
          <p:cNvPr id="19" name=""/>
          <p:cNvSpPr/>
          <p:nvPr/>
        </p:nvSpPr>
        <p:spPr>
          <a:xfrm>
            <a:off x="7210000" y="2350000"/>
            <a:ext cx="1700000" cy="1700000"/>
          </a:xfrm>
          <a:prstGeom prst="roundRect">
            <a:avLst/>
          </a:prstGeom>
          <a:solidFill>
            <a:srgbClr val="1F2C27"/>
          </a:solidFill>
          <a:ln w="9525">
            <a:solidFill>
              <a:srgbClr val="5C7E6B"/>
            </a:solidFill>
          </a:ln>
        </p:spPr>
      </p:sp>
      <p:sp>
        <p:nvSpPr>
          <p:cNvPr id="20" name=""/>
          <p:cNvSpPr/>
          <p:nvPr/>
        </p:nvSpPr>
        <p:spPr>
          <a:xfrm>
            <a:off x="738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证据</a:t>
            </a:r>
          </a:p>
        </p:txBody>
      </p:sp>
      <p:sp>
        <p:nvSpPr>
          <p:cNvPr id="21" name=""/>
          <p:cNvSpPr/>
          <p:nvPr/>
        </p:nvSpPr>
        <p:spPr>
          <a:xfrm>
            <a:off x="735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模板</a:t>
            </a:r>
          </a:p>
        </p:txBody>
      </p:sp>
      <p:sp>
        <p:nvSpPr>
          <p:cNvPr id="22" name=""/>
          <p:cNvSpPr/>
          <p:nvPr/>
        </p:nvSpPr>
        <p:spPr>
          <a:xfrm>
            <a:off x="9360000" y="2350000"/>
            <a:ext cx="1700000" cy="1700000"/>
          </a:xfrm>
          <a:prstGeom prst="roundRect">
            <a:avLst/>
          </a:prstGeom>
          <a:solidFill>
            <a:srgbClr val="1F2C27"/>
          </a:solidFill>
          <a:ln w="9525">
            <a:solidFill>
              <a:srgbClr val="5C7E6B"/>
            </a:solidFill>
          </a:ln>
        </p:spPr>
      </p:sp>
      <p:sp>
        <p:nvSpPr>
          <p:cNvPr id="23" name=""/>
          <p:cNvSpPr/>
          <p:nvPr/>
        </p:nvSpPr>
        <p:spPr>
          <a:xfrm>
            <a:off x="9530000" y="2680000"/>
            <a:ext cx="1360000" cy="300000"/>
          </a:xfrm>
          <a:prstGeom prst="rect">
            <a:avLst/>
          </a:prstGeom>
          <a:solidFill>
            <a:srgbClr val="000000">
              <a:alpha val="0"/>
            </a:srgbClr>
          </a:solidFill>
          <a:ln w="0">
            <a:solidFill>
              <a:srgbClr val="000000">
                <a:alpha val="0"/>
              </a:srgbClr>
            </a:solidFill>
          </a:ln>
        </p:spPr>
        <p:txBody>
          <a:bodyPr lIns="0" tIns="0" rIns="0" bIns="0" anchor="t"/>
          <a:lstStyle/>
          <a:p>
            <a:pPr algn="ctr">
              <a:defRPr sz="1400" b="1">
                <a:solidFill>
                  <a:srgbClr val="FFF9EF"/>
                </a:solidFill>
                <a:latin typeface="Aptos"/>
                <a:ea typeface="Aptos"/>
                <a:cs typeface="Aptos"/>
              </a:defRPr>
            </a:pPr>
            <a:r>
              <a:rPr sz="1400" b="1">
                <a:solidFill>
                  <a:srgbClr val="FFF9EF"/>
                </a:solidFill>
                <a:latin typeface="Aptos"/>
                <a:ea typeface="Aptos"/>
                <a:cs typeface="Aptos"/>
              </a:rPr>
              <a:t>指标</a:t>
            </a:r>
          </a:p>
        </p:txBody>
      </p:sp>
      <p:sp>
        <p:nvSpPr>
          <p:cNvPr id="24" name=""/>
          <p:cNvSpPr/>
          <p:nvPr/>
        </p:nvSpPr>
        <p:spPr>
          <a:xfrm>
            <a:off x="9500000" y="3250000"/>
            <a:ext cx="1420000" cy="520000"/>
          </a:xfrm>
          <a:prstGeom prst="rect">
            <a:avLst/>
          </a:prstGeom>
          <a:solidFill>
            <a:srgbClr val="000000">
              <a:alpha val="0"/>
            </a:srgbClr>
          </a:solidFill>
          <a:ln w="0">
            <a:solidFill>
              <a:srgbClr val="000000">
                <a:alpha val="0"/>
              </a:srgbClr>
            </a:solidFill>
          </a:ln>
        </p:spPr>
        <p:txBody>
          <a:bodyPr lIns="0" tIns="0" rIns="0" bIns="0" anchor="t"/>
          <a:lstStyle/>
          <a:p>
            <a:pPr algn="ctr">
              <a:defRPr sz="1050" b="0">
                <a:solidFill>
                  <a:srgbClr val="CFC4B8"/>
                </a:solidFill>
                <a:latin typeface="Aptos"/>
                <a:ea typeface="Aptos"/>
                <a:cs typeface="Aptos"/>
              </a:defRPr>
            </a:pPr>
            <a:r>
              <a:rPr sz="1050" b="0">
                <a:solidFill>
                  <a:srgbClr val="CFC4B8"/>
                </a:solidFill>
                <a:latin typeface="Aptos"/>
                <a:ea typeface="Aptos"/>
                <a:cs typeface="Aptos"/>
              </a:rPr>
              <a:t>准备状态</a:t>
            </a:r>
          </a:p>
        </p:txBody>
      </p:sp>
    </p:spTree>
  </p:cSld>
  <p:clrMapOvr>
    <a:masterClrMapping/>
  </p:clrMapOvr>
</p:sld>
</file>

<file path=ppt/theme/theme1.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solidFill>
          <a:schemeClr val="dk1"/>
        </a:solidFill>
        <a:solidFill>
          <a:schemeClr val="accent1"/>
        </a:soli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theme>
</file>

<file path=docProps/app.xml><?xml version="1.0" encoding="utf-8"?>
<ap:Properties xmlns:ap="http://schemas.openxmlformats.org/officeDocument/2006/extended-properties">
  <ap:Application>Walnut Exporter</ap:Application>
  <ap:PresentationFormat>Converted Presentation</ap:PresentationFormat>
  <ap:Slides>0</ap:Slides>
  <ap:Notes>0</ap:Notes>
  <ap:HiddenSlides>0</ap:HiddenSlides>
  <ap:SharedDoc>false</ap:SharedDoc>
  <ap:DocSecurity>0</ap:DocSecurity>
</ap: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Role-based onboarding templates</dc:title>
  <dc:creator>ActiveMotion.ai</dc:creator>
  <cp:lastModifiedBy>ActiveMotion.ai</cp:lastModifiedBy>
  <dcterms:created xsi:type="dcterms:W3CDTF">2026-05-08T19:02:24Z</dcterms:created>
  <dcterms:modified xsi:type="dcterms:W3CDTF">2026-05-08T19:02:24Z</dcterms:modified>
</cp:coreProperties>
</file>