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ORCHESTRIERUNG DER REAKTION AUF VORFÄLLE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Automatisierung von Vorfällen erhalten die Einsatzkräfte schnell den Kontext, den Zeitplan und die Maßnahmen, die sie benötigen.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stellen Protokolle, Warnungen, Dienste, Eigentümer, Abhängigkeiten, aktuelle Änderungen und frühere Vorfälle zusammen, damit Reaktionsteams vom bloßen Rauschen zum Handeln übergehen können.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Untersuchen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Überprüfen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IT-Automatisierungs-Cockpit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Alarm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Korreliert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Bewertet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Zeitleiste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Gebaut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Antwortender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Informiert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IT-Aktionspaket bereit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IT-Kreislauf trennt sichere Automatisierung von Arbeiten, die Beurteilung erfordern.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Warnungen und Symptome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korrelierte über die Überwachung hinweg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Werkzeuge.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Bewerten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Auswirkungen, betroffene Dienste,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 und Abhängigkeiten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identifiziert.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Koordinate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Kommunikation, Aufgaben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Antwortende werden orchestriert.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Wiederherstellen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Aktionen werden nachverfolgt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Auflösung und nach dem Vorfall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Lernen.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Ergebnis ist ein verifiziertes IT-Aktionspaket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technischen Beweise hinter jeder IT-Entscheidung.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Alarm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Metrik, Protokoll, Ablaufverfolgung, Dienst, Schweregrad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hat sich geändert?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Kunden, Systeme, SLA, Umsatz, Region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schlimm ist es?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Kontext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Bereitstellungen, Vorfälle, Abhängigkeiten, Besitzer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könnte es erklären?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Antwort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Aufgaben, Kommunikation, Kriegsraum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Wer muss handeln?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Wiederherstellung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Fix, Verifizierung, Zeitleiste, Postmortem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es stabil?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Risiko und Vertrauen bestimmen, ob Arbeit gelöst, zugewiesen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Beobachten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Low-Impact-Alarm mit bekanntem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Wiederherstellungspfad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Bereitschaftswache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Koordinate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Serviceproblem, das mehrere Teams erfordert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Ereigniskanal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Schwerwiegender Vorfall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Auswirkungen auf den Kunden, SLA-Verstoß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Sicherheitsrisiko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Einsatzleiter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sorgt für sicheres IT-Arbeiten und schnelles Arbeiten, während es den Spezialisten einen besseren Kontext bietet.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IT-Aktionspaket bietet den Einsatzkräften den nötigen Kontext, um sofort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Zusammenfassung des Vorfalls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Warnung, Service, Auswirkung, Schweregrad, Besitzer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Startzeit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Zeitleiste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Signale, Änderungen, damit verbundene Vorfälle und Schlüssel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Entscheidungen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Aktionsplan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Aufgaben, Besitzerzuweisungen und Kommunikation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Wiederherstellungsnachweis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Überprüfung, Abschluss, Obduktionsnotizen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Nachverfolgung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Responder-Linse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IT-Workflow zur kontinuierlichen Servicekontrolle.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Überwachung, Protokolle, Traces,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Bereitstellungen, ITSM und Kommunikation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Korrelieren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Benachrichtigungen, Änderungen, Dienste,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 und Abhängigkeiten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Koordinate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Aufgaben, Updates,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Eskalationspfade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Lernen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Obduktionen, wiederkehrend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Ursachen und Automatisierung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Möglichkeiten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schnellerer Vorfallkontext, sauberere Koordination und stärkeres Lernen nach dem Vorfall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