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ORQUESTRACIÓN DE RESPUESTA A INCIDENTES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de incidentes brinda a los socorristas el contexto, el cronograma y las acciones que necesitan rápidamente.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reúnen registros, alertas, servicios, propietarios, dependencias, cambios recientes e incidentes anteriores para que los equipos de respuesta puedan pasar del ruido a la acción.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Triaje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Investigar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Ley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Verificar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automatización de TI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Alerta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Correlacionado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Evaluado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Línea de tiempo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Construido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Respondedor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Informado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Paquete de acción de TI listo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circuito de TI limpio separa la automatización segura del trabajo que requiere juicio.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Las alertas y los síntomas son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correlacionado entre el monitoreo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herramientas.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Evaluar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Impacto, servicios afectados,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propietarios y dependencias son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identificado.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Coordenada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comunicaciones, tareas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respondedores están orquestados.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Recuperar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Las acciones se rastrean a través 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resolución y post-incidente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aprendizaje.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resultado es un paquete de acción de TI verificado con propietario, evidencia y siguiente paso.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técnica detrás de cada decisión de TI.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Alerta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métrica, registro, seguimiento, servicio, gravedad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cambió?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clientes, sistemas, SLA, ingresos, región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tan malo es?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implementaciones, incidentes, dependencias, propietarios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podría explicarlo?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Respuesta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tareas, comunicaciones, sala de guerra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¿Quién debe actuar?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Recuperación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corrección, verificación, cronograma, autopsia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 estable?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riesgo y la confianza determinan si el trabajo se resuelve, asigna o escala.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Observar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Alerta de bajo impacto con conocimiento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recuperación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Vigilancia de guardia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Coordenada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Problema de servicio que requiere varios equipos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acción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Canal de incidentes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Incidente importante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 en el cliente, incumplimiento del SLA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riesgo de seguridad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Comandante del incidente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claro mantiene rápido el trabajo de TI seguro y, al mismo tiempo, brinda a los especialistas un mejor contexto.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ACCIONES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de acción de TI brinda a los socorristas el contexto necesario para actuar de inmediato.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acciones de TI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del incidente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Alerta, servicio, impacto, gravedad, propietario y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hora de inicio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Línea de tiempo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Señales, cambios, incidencias relacionadas y claves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decisiones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de acción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tareas, asignaciones de propietarios y comunicaciones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Prueba de recuperación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Verificación, cierre, notas post mortem y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seguimiento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respondedor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Siguiente paso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desde un flujo de trabajo de TI hasta un control continuo del servicio.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Monitoreo, registros, rastreos,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implementaciones, ITSM y comunicaciones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Correlacionar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Alertas, cambios, servicios,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propietarios y dependencias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Coordenada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tareas, actualizaciones,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rutas de escalada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Aprender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Autopsias, recurrentes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causas y automatización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oportunidades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contexto del incidente más rápido, coordinación más limpia y aprendizaje posterior al incidente más sólido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