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deb4974fd3640b4" /><Relationship Type="http://schemas.openxmlformats.org/officeDocument/2006/relationships/extended-properties" Target="/docProps/app.xml" Id="R4e52365d192349d8" /><Relationship Type="http://schemas.openxmlformats.org/officeDocument/2006/relationships/officeDocument" Target="/ppt/presentation.xml" Id="R4e8a5f9b31444a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5200ecaec14339"/>
  </p:sldMasterIdLst>
  <p:notesMasterIdLst>
    <p:notesMasterId xmlns:r="http://schemas.openxmlformats.org/officeDocument/2006/relationships" r:id="R8a01585edf434a8c"/>
  </p:notesMasterIdLst>
  <p:sldIdLst>
    <p:sldId xmlns:r="http://schemas.openxmlformats.org/officeDocument/2006/relationships" id="256" r:id="R9e32229a0bab4adb"/>
    <p:sldId xmlns:r="http://schemas.openxmlformats.org/officeDocument/2006/relationships" id="257" r:id="Rc303aa604db244c3"/>
    <p:sldId xmlns:r="http://schemas.openxmlformats.org/officeDocument/2006/relationships" id="258" r:id="R1f10d8d981f94a72"/>
    <p:sldId xmlns:r="http://schemas.openxmlformats.org/officeDocument/2006/relationships" id="259" r:id="R9f57da60a80b42d6"/>
    <p:sldId xmlns:r="http://schemas.openxmlformats.org/officeDocument/2006/relationships" id="260" r:id="R68896005ae574f90"/>
    <p:sldId xmlns:r="http://schemas.openxmlformats.org/officeDocument/2006/relationships" id="261" r:id="R71a978346bca46cc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5200ecaec14339" /><Relationship Type="http://schemas.openxmlformats.org/officeDocument/2006/relationships/theme" Target="/ppt/theme/theme1.xml" Id="R245ca46420dc427c" /><Relationship Type="http://schemas.openxmlformats.org/officeDocument/2006/relationships/notesMaster" Target="/ppt/notesMasters/notesMaster1.xml" Id="R8a01585edf434a8c" /><Relationship Type="http://schemas.openxmlformats.org/officeDocument/2006/relationships/presProps" Target="/ppt/presProps.xml" Id="Ra62c8d46bf2d4b91" /><Relationship Type="http://schemas.openxmlformats.org/officeDocument/2006/relationships/viewProps" Target="/ppt/viewProps.xml" Id="R79249cae3c464c21" /><Relationship Type="http://schemas.openxmlformats.org/officeDocument/2006/relationships/tableStyles" Target="/ppt/tableStyles.xml" Id="Rd3ebe873e94e4eaa" /><Relationship Type="http://schemas.openxmlformats.org/officeDocument/2006/relationships/slide" Target="/ppt/slides/slide1.xml" Id="R9e32229a0bab4adb" /><Relationship Type="http://schemas.openxmlformats.org/officeDocument/2006/relationships/slide" Target="/ppt/slides/slide2.xml" Id="Rc303aa604db244c3" /><Relationship Type="http://schemas.openxmlformats.org/officeDocument/2006/relationships/slide" Target="/ppt/slides/slide3.xml" Id="R1f10d8d981f94a72" /><Relationship Type="http://schemas.openxmlformats.org/officeDocument/2006/relationships/slide" Target="/ppt/slides/slide4.xml" Id="R9f57da60a80b42d6" /><Relationship Type="http://schemas.openxmlformats.org/officeDocument/2006/relationships/slide" Target="/ppt/slides/slide5.xml" Id="R68896005ae574f90" /><Relationship Type="http://schemas.openxmlformats.org/officeDocument/2006/relationships/slide" Target="/ppt/slides/slide6.xml" Id="R71a978346bca46cc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1368f75eb8aa493b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b0f4aa9d095f4dd2" /><Relationship Type="http://schemas.openxmlformats.org/officeDocument/2006/relationships/notesMaster" Target="/ppt/notesMasters/notesMaster1.xml" Id="R5bbccbf145e34be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deabaa73358c47fb" /><Relationship Type="http://schemas.openxmlformats.org/officeDocument/2006/relationships/notesMaster" Target="/ppt/notesMasters/notesMaster1.xml" Id="Rbb2109d0881d4aa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3feac19262a04998" /><Relationship Type="http://schemas.openxmlformats.org/officeDocument/2006/relationships/notesMaster" Target="/ppt/notesMasters/notesMaster1.xml" Id="R49a6c1a70c4f4377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e23314de04b647f5" /><Relationship Type="http://schemas.openxmlformats.org/officeDocument/2006/relationships/notesMaster" Target="/ppt/notesMasters/notesMaster1.xml" Id="R68dfc08ab5134a8a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34bc67958410472d" /><Relationship Type="http://schemas.openxmlformats.org/officeDocument/2006/relationships/notesMaster" Target="/ppt/notesMasters/notesMaster1.xml" Id="Rbd8ca86f39364de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11378bd80cb447b8" /><Relationship Type="http://schemas.openxmlformats.org/officeDocument/2006/relationships/notesMaster" Target="/ppt/notesMasters/notesMaster1.xml" Id="R86349f4e37a0483a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398eef4064de6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daa84343426d4d8a" /><Relationship Type="http://schemas.openxmlformats.org/officeDocument/2006/relationships/slideLayout" Target="/ppt/slideLayouts/slideLayout2.xml" Id="Rc4c726668d9d4cd6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c726668d9d4cd6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040ca1e0144fb8" /><Relationship Type="http://schemas.openxmlformats.org/officeDocument/2006/relationships/notesSlide" Target="/ppt/notesSlides/notesSlide1.xml" Id="Rf1fd686dd96e40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b158587d4704c8f" /><Relationship Type="http://schemas.openxmlformats.org/officeDocument/2006/relationships/notesSlide" Target="/ppt/notesSlides/notesSlide2.xml" Id="Ra0f02249ad654c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ea8c8607d994c23" /><Relationship Type="http://schemas.openxmlformats.org/officeDocument/2006/relationships/notesSlide" Target="/ppt/notesSlides/notesSlide3.xml" Id="R2fdb62e4eb8f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21cffb8406b476b" /><Relationship Type="http://schemas.openxmlformats.org/officeDocument/2006/relationships/notesSlide" Target="/ppt/notesSlides/notesSlide4.xml" Id="R60d841fb09b347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25ea897f1f48c7" /><Relationship Type="http://schemas.openxmlformats.org/officeDocument/2006/relationships/notesSlide" Target="/ppt/notesSlides/notesSlide5.xml" Id="Re6873d80953b40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1a87e12c974448" /><Relationship Type="http://schemas.openxmlformats.org/officeDocument/2006/relationships/notesSlide" Target="/ppt/notesSlides/notesSlide6.xml" Id="R8af840d400df4afa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EE57A04-CC7F-4B39-B98F-12944AA5D80B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89C2288-7485-4969-B686-87AB1A4D5FB0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5E8DD14-BBD6-474A-AA98-7052E5ABA02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ORCHESTRATION DE LA RÉPONSE AUX INCIDENTS</a:t>
            </a:r>
          </a:p>
        </p:txBody>
      </p:sp>
      <p:sp>
        <p:nvSpPr>
          <p:cNvPr id="4" name="">
            <a:extLst>
              <a:ext uri="{FF2B5EF4-FFF2-40B4-BE49-F238E27FC236}">
                <a16:creationId id="{5A46ED79-C23F-496D-A414-7B846565B276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L'automatisation des incidents donne aux intervenants le contexte, le calendrier et les actions dont ils ont besoin rapidement.</a:t>
            </a:r>
          </a:p>
        </p:txBody>
      </p:sp>
      <p:sp>
        <p:nvSpPr>
          <p:cNvPr id="5" name="">
            <a:extLst>
              <a:ext uri="{FF2B5EF4-FFF2-40B4-BE49-F238E27FC236}">
                <a16:creationId id="{7BC50889-8416-4729-9F61-6DAA3549B040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agents rassemblent des journaux, des alertes, des services, des propriétaires, des dépendances, des modifications récentes et des incidents antérieurs afin que les équipes d'intervention puissent passer du bruit à l'action.</a:t>
            </a:r>
          </a:p>
        </p:txBody>
      </p:sp>
      <p:sp>
        <p:nvSpPr>
          <p:cNvPr id="6" name="">
            <a:extLst>
              <a:ext uri="{FF2B5EF4-FFF2-40B4-BE49-F238E27FC236}">
                <a16:creationId id="{14244081-BA5E-49E7-A8A8-7FB43B0EE3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325D59B-E688-489E-BC2F-4EE63229EA62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Triage</a:t>
            </a:r>
          </a:p>
        </p:txBody>
      </p:sp>
      <p:sp>
        <p:nvSpPr>
          <p:cNvPr id="8" name="">
            <a:extLst>
              <a:ext uri="{FF2B5EF4-FFF2-40B4-BE49-F238E27FC236}">
                <a16:creationId id="{ABA6DF7E-2C43-464B-A96E-A13B33B4E3D2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9" name="">
            <a:extLst>
              <a:ext uri="{FF2B5EF4-FFF2-40B4-BE49-F238E27FC236}">
                <a16:creationId id="{6195D979-FE34-447A-BAB6-2D54ABB4D7D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Enquêter</a:t>
            </a:r>
          </a:p>
        </p:txBody>
      </p:sp>
      <p:sp>
        <p:nvSpPr>
          <p:cNvPr id="10" name="">
            <a:extLst>
              <a:ext uri="{FF2B5EF4-FFF2-40B4-BE49-F238E27FC236}">
                <a16:creationId id="{C507EA7D-4DC8-4DAF-A1F4-84A9FD26CBB0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1" name="">
            <a:extLst>
              <a:ext uri="{FF2B5EF4-FFF2-40B4-BE49-F238E27FC236}">
                <a16:creationId id="{AD4396BF-79AF-4446-BCAC-10D3A8052A8A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Loi</a:t>
            </a:r>
          </a:p>
        </p:txBody>
      </p:sp>
      <p:sp>
        <p:nvSpPr>
          <p:cNvPr id="12" name="">
            <a:extLst>
              <a:ext uri="{FF2B5EF4-FFF2-40B4-BE49-F238E27FC236}">
                <a16:creationId id="{8B7BE349-A35A-4009-9FC3-1AA67667866B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3" name="">
            <a:extLst>
              <a:ext uri="{FF2B5EF4-FFF2-40B4-BE49-F238E27FC236}">
                <a16:creationId id="{DA0499A4-438E-4B49-B436-66DD81C05C96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Vérifier</a:t>
            </a:r>
          </a:p>
        </p:txBody>
      </p:sp>
      <p:sp>
        <p:nvSpPr>
          <p:cNvPr id="14" name="">
            <a:extLst>
              <a:ext uri="{FF2B5EF4-FFF2-40B4-BE49-F238E27FC236}">
                <a16:creationId id="{2C4B84E5-B7FA-4877-B3DF-7ECD5FF366B3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Objectif informatique</a:t>
            </a:r>
          </a:p>
        </p:txBody>
      </p:sp>
      <p:sp>
        <p:nvSpPr>
          <p:cNvPr id="15" name="">
            <a:extLst>
              <a:ext uri="{FF2B5EF4-FFF2-40B4-BE49-F238E27FC236}">
                <a16:creationId id="{53129991-71E5-4AF2-BFC6-81BB1C258EE3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D085810C-E833-4544-B36B-84467587011B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Cockpit d'automatisation informatique</a:t>
            </a:r>
          </a:p>
        </p:txBody>
      </p:sp>
      <p:sp>
        <p:nvSpPr>
          <p:cNvPr id="17" name="">
            <a:extLst>
              <a:ext uri="{FF2B5EF4-FFF2-40B4-BE49-F238E27FC236}">
                <a16:creationId id="{29E88BC4-34B7-4691-B289-DC8D7EDACE90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6787D18-657A-403E-ABBD-112B149ACC4A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Alerte</a:t>
            </a:r>
          </a:p>
        </p:txBody>
      </p:sp>
      <p:sp>
        <p:nvSpPr>
          <p:cNvPr id="19" name="">
            <a:extLst>
              <a:ext uri="{FF2B5EF4-FFF2-40B4-BE49-F238E27FC236}">
                <a16:creationId id="{94312EC4-2922-4634-AB8C-789658CDE56E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Corrélé</a:t>
            </a:r>
          </a:p>
        </p:txBody>
      </p:sp>
      <p:sp>
        <p:nvSpPr>
          <p:cNvPr id="20" name="">
            <a:extLst>
              <a:ext uri="{FF2B5EF4-FFF2-40B4-BE49-F238E27FC236}">
                <a16:creationId id="{AD2A3C9C-9275-4E96-BAD5-ACC5016EF5AE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F0C6F400-FBD0-45DF-B1C8-3DAF9F85FAC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2" name="">
            <a:extLst>
              <a:ext uri="{FF2B5EF4-FFF2-40B4-BE49-F238E27FC236}">
                <a16:creationId id="{308E3441-3A2B-4AE3-A141-98EB5A21937B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Évalué</a:t>
            </a:r>
          </a:p>
        </p:txBody>
      </p:sp>
      <p:sp>
        <p:nvSpPr>
          <p:cNvPr id="23" name="">
            <a:extLst>
              <a:ext uri="{FF2B5EF4-FFF2-40B4-BE49-F238E27FC236}">
                <a16:creationId id="{962C0F60-3F56-412B-9F65-9D2B1FD6B7D4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7BE05E2E-5B85-4DC5-B1CF-7C171AD7B237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Chronologie</a:t>
            </a:r>
          </a:p>
        </p:txBody>
      </p:sp>
      <p:sp>
        <p:nvSpPr>
          <p:cNvPr id="25" name="">
            <a:extLst>
              <a:ext uri="{FF2B5EF4-FFF2-40B4-BE49-F238E27FC236}">
                <a16:creationId id="{5D6BE906-F36A-43F0-A7C7-973E20DD162D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Construit</a:t>
            </a:r>
          </a:p>
        </p:txBody>
      </p:sp>
      <p:sp>
        <p:nvSpPr>
          <p:cNvPr id="26" name="">
            <a:extLst>
              <a:ext uri="{FF2B5EF4-FFF2-40B4-BE49-F238E27FC236}">
                <a16:creationId id="{44D53916-94FB-478F-88F0-9643AE10366C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73B9FC1-3549-47EA-9110-E7D64BE89EA6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Répondeur</a:t>
            </a:r>
          </a:p>
        </p:txBody>
      </p:sp>
      <p:sp>
        <p:nvSpPr>
          <p:cNvPr id="28" name="">
            <a:extLst>
              <a:ext uri="{FF2B5EF4-FFF2-40B4-BE49-F238E27FC236}">
                <a16:creationId id="{C9C5DE61-B79A-4BEC-A09C-DEE65673EFB7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7C3AE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7C3AED"/>
                </a:solidFill>
                <a:latin typeface="Aptos"/>
                <a:ea typeface="Aptos"/>
                <a:cs typeface="Aptos"/>
              </a:rPr>
              <a:t>Briefé</a:t>
            </a:r>
          </a:p>
        </p:txBody>
      </p:sp>
      <p:sp>
        <p:nvSpPr>
          <p:cNvPr id="29" name="">
            <a:extLst>
              <a:ext uri="{FF2B5EF4-FFF2-40B4-BE49-F238E27FC236}">
                <a16:creationId id="{7E97A92D-F18E-44D8-91B6-F6FA6878B216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C7F45BBE-A713-43F2-9639-1ED725A8A65D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Pack d'action informatique prêt</a:t>
            </a:r>
          </a:p>
        </p:txBody>
      </p:sp>
      <p:sp>
        <p:nvSpPr>
          <p:cNvPr id="31" name="">
            <a:extLst>
              <a:ext uri="{FF2B5EF4-FFF2-40B4-BE49-F238E27FC236}">
                <a16:creationId id="{B224B211-1A8C-4024-920C-BF1C157D03FA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C99D77F4-A8D6-446E-A26C-ECD8EF7586E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C14E4079-901F-4AD0-B055-E9CAD4FD376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747821479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E5F187E-1505-4AC6-8386-C673E949D29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06477-CE0C-428A-BF59-1906956E859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B988183-F27C-4C41-A9F7-94D4898FE5A1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MODÈLE DE FLUX DE TRAVAIL</a:t>
            </a:r>
          </a:p>
        </p:txBody>
      </p:sp>
      <p:sp>
        <p:nvSpPr>
          <p:cNvPr id="4" name="">
            <a:extLst>
              <a:ext uri="{FF2B5EF4-FFF2-40B4-BE49-F238E27FC236}">
                <a16:creationId id="{ADCF90E0-1A43-48B2-A4AA-138B20BB3BE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Une boucle informatique propre sépare l'automatisation sécurisée du travail qui nécessite du jugement.</a:t>
            </a:r>
          </a:p>
        </p:txBody>
      </p:sp>
      <p:sp>
        <p:nvSpPr>
          <p:cNvPr id="5" name="">
            <a:extLst>
              <a:ext uri="{FF2B5EF4-FFF2-40B4-BE49-F238E27FC236}">
                <a16:creationId id="{DAD02F50-5EC1-4E94-BA61-40525E68452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F8DCACA-CB6B-478E-BA43-1499EFA2BB8C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1A9621B-56BE-4DEE-9C4D-AC45E022B1E1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33B06D48-7C2B-4B3B-9E9C-CB2882573B93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Détecter</a:t>
            </a:r>
          </a:p>
        </p:txBody>
      </p:sp>
      <p:sp>
        <p:nvSpPr>
          <p:cNvPr id="9" name="">
            <a:extLst>
              <a:ext uri="{FF2B5EF4-FFF2-40B4-BE49-F238E27FC236}">
                <a16:creationId id="{62CD1BE0-69B8-4025-8E00-8CE322ECF82D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alertes et les symptômes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corrélés à travers la surveillance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outils.</a:t>
            </a:r>
          </a:p>
        </p:txBody>
      </p:sp>
      <p:sp>
        <p:nvSpPr>
          <p:cNvPr id="10" name="">
            <a:extLst>
              <a:ext uri="{FF2B5EF4-FFF2-40B4-BE49-F238E27FC236}">
                <a16:creationId id="{6895C2CB-25FA-49E0-B4D4-D6E7D30D566C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72966703-84DE-41BA-AAE8-363BAE0BC009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31069C5-90F8-40D2-966B-CA21C47E6609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D211961C-0051-4E26-85AF-2DD83721C63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2578F9E-ECCD-4BB6-9BAD-696CD91BF66C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607309B2-0D36-4437-ADF3-2A825F13E7F5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Évaluer</a:t>
            </a:r>
          </a:p>
        </p:txBody>
      </p:sp>
      <p:sp>
        <p:nvSpPr>
          <p:cNvPr id="16" name="">
            <a:extLst>
              <a:ext uri="{FF2B5EF4-FFF2-40B4-BE49-F238E27FC236}">
                <a16:creationId id="{4E25B2E3-1543-4413-96D5-9357D96BADDA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Impact, services concernés,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propriétaires et les dépendances sont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identifié.</a:t>
            </a:r>
          </a:p>
        </p:txBody>
      </p:sp>
      <p:sp>
        <p:nvSpPr>
          <p:cNvPr id="17" name="">
            <a:extLst>
              <a:ext uri="{FF2B5EF4-FFF2-40B4-BE49-F238E27FC236}">
                <a16:creationId id="{512B99A1-E41B-4201-A3A2-5F6BB2B05C90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40D5B46-A82D-4C36-8B64-BB23D1EA9FA6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4A9524A-5166-4566-BA2A-730C5436713E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79CCE8FD-7FE6-4A76-A0EA-EF867B3A912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4150B314-259F-4A90-B8B1-D5E20FBB1D77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23EE975D-903B-41C8-BCA0-C103837C60C6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Coordonnée</a:t>
            </a:r>
          </a:p>
        </p:txBody>
      </p:sp>
      <p:sp>
        <p:nvSpPr>
          <p:cNvPr id="23" name="">
            <a:extLst>
              <a:ext uri="{FF2B5EF4-FFF2-40B4-BE49-F238E27FC236}">
                <a16:creationId id="{CABD57D9-8AC4-41C3-88B6-2D6DCDA635BC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communications, tâches et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intervenants sont orchestrés.</a:t>
            </a:r>
          </a:p>
        </p:txBody>
      </p:sp>
      <p:sp>
        <p:nvSpPr>
          <p:cNvPr id="24" name="">
            <a:extLst>
              <a:ext uri="{FF2B5EF4-FFF2-40B4-BE49-F238E27FC236}">
                <a16:creationId id="{ED0A5D18-B36F-403C-A34B-31740F98EE0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0C9C9B2-F022-413B-920C-20F3258EBFD5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0BF4CA75-56CE-4075-8518-EF44B48E812A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8597C00-B792-44E0-8857-35A932451769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6E083FC-3422-4975-A354-25FBCA9A8E4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C39D29D9-23A3-4212-8809-99585AA17274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Récupérer</a:t>
            </a:r>
          </a:p>
        </p:txBody>
      </p:sp>
      <p:sp>
        <p:nvSpPr>
          <p:cNvPr id="30" name="">
            <a:extLst>
              <a:ext uri="{FF2B5EF4-FFF2-40B4-BE49-F238E27FC236}">
                <a16:creationId id="{5AAF9780-21A7-4806-A2EB-2DEA5F895E5A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Les actions sont suivies via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résolution et post-incident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apprentissage.</a:t>
            </a:r>
          </a:p>
        </p:txBody>
      </p:sp>
      <p:sp>
        <p:nvSpPr>
          <p:cNvPr id="31" name="">
            <a:extLst>
              <a:ext uri="{FF2B5EF4-FFF2-40B4-BE49-F238E27FC236}">
                <a16:creationId id="{0F16184D-24DE-413D-93EB-F13FC22603A4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résultat est un paquet d'actions informatiques vérifié avec le propriétaire, les preuves et l'étape suivante.</a:t>
            </a:r>
          </a:p>
        </p:txBody>
      </p:sp>
      <p:sp>
        <p:nvSpPr>
          <p:cNvPr id="32" name="">
            <a:extLst>
              <a:ext uri="{FF2B5EF4-FFF2-40B4-BE49-F238E27FC236}">
                <a16:creationId id="{42FC9B54-842A-48BD-A542-8A2CEB87E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AA079FAB-4312-4133-8DD2-BFFDD6DD2AD6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9A805751-9FC1-40C0-8A8F-741E1907A82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1327614055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ED5412E-9D00-40BB-81DC-68BE7EF3F4E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7179009-59A4-4D71-936E-DC67FE5E450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6D205ED-0783-4319-89B5-F26BBBB4A35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CARTE DES PREUVES</a:t>
            </a:r>
          </a:p>
        </p:txBody>
      </p:sp>
      <p:sp>
        <p:nvSpPr>
          <p:cNvPr id="4" name="">
            <a:extLst>
              <a:ext uri="{FF2B5EF4-FFF2-40B4-BE49-F238E27FC236}">
                <a16:creationId id="{1FA6F01E-AE0A-4543-8DE5-0B5F34BF26BB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Les agents surveillent les preuves techniques derrière chaque décision informatique.</a:t>
            </a:r>
          </a:p>
        </p:txBody>
      </p:sp>
      <p:sp>
        <p:nvSpPr>
          <p:cNvPr id="5" name="">
            <a:extLst>
              <a:ext uri="{FF2B5EF4-FFF2-40B4-BE49-F238E27FC236}">
                <a16:creationId id="{8B153EFA-E7F2-444E-8C4E-0E2E5EBC5054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Signal</a:t>
            </a:r>
          </a:p>
        </p:txBody>
      </p:sp>
      <p:sp>
        <p:nvSpPr>
          <p:cNvPr id="6" name="">
            <a:extLst>
              <a:ext uri="{FF2B5EF4-FFF2-40B4-BE49-F238E27FC236}">
                <a16:creationId id="{2CAED5F7-03CF-4656-81DC-601033B4184B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Preuves surveillées</a:t>
            </a:r>
          </a:p>
        </p:txBody>
      </p:sp>
      <p:sp>
        <p:nvSpPr>
          <p:cNvPr id="7" name="">
            <a:extLst>
              <a:ext uri="{FF2B5EF4-FFF2-40B4-BE49-F238E27FC236}">
                <a16:creationId id="{D25C24D2-4467-4A6D-A3EF-869C58EE653D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Question décisionnelle</a:t>
            </a:r>
          </a:p>
        </p:txBody>
      </p:sp>
      <p:sp>
        <p:nvSpPr>
          <p:cNvPr id="8" name="">
            <a:extLst>
              <a:ext uri="{FF2B5EF4-FFF2-40B4-BE49-F238E27FC236}">
                <a16:creationId id="{69A21469-3363-4877-89B7-CFC85DAEAAD8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EA02136E-7EDF-4C11-B421-E2BD142C0404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Alerte</a:t>
            </a:r>
          </a:p>
        </p:txBody>
      </p:sp>
      <p:sp>
        <p:nvSpPr>
          <p:cNvPr id="10" name="">
            <a:extLst>
              <a:ext uri="{FF2B5EF4-FFF2-40B4-BE49-F238E27FC236}">
                <a16:creationId id="{64FA3F96-4A6D-4CC5-82B4-47708DF17343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métrique, journal, trace, service, gravité</a:t>
            </a:r>
          </a:p>
        </p:txBody>
      </p:sp>
      <p:sp>
        <p:nvSpPr>
          <p:cNvPr id="11" name="">
            <a:extLst>
              <a:ext uri="{FF2B5EF4-FFF2-40B4-BE49-F238E27FC236}">
                <a16:creationId id="{D87CBACA-3E3E-4362-9793-766E25B8A060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DB124EC-8A50-4414-8BF5-B86C16B29501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Qu'est-ce qui a changé ?</a:t>
            </a:r>
          </a:p>
        </p:txBody>
      </p:sp>
      <p:sp>
        <p:nvSpPr>
          <p:cNvPr id="13" name="">
            <a:extLst>
              <a:ext uri="{FF2B5EF4-FFF2-40B4-BE49-F238E27FC236}">
                <a16:creationId id="{519CD593-A36D-43A6-A40F-540DAE5D19C8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4EC323A4-EEDE-4F16-B47B-B9A0FD19D74A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15" name="">
            <a:extLst>
              <a:ext uri="{FF2B5EF4-FFF2-40B4-BE49-F238E27FC236}">
                <a16:creationId id="{32AD1B03-B14D-409C-B7C1-5F13CE3E377C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clients, systèmes, SLA, revenus, région</a:t>
            </a:r>
          </a:p>
        </p:txBody>
      </p:sp>
      <p:sp>
        <p:nvSpPr>
          <p:cNvPr id="16" name="">
            <a:extLst>
              <a:ext uri="{FF2B5EF4-FFF2-40B4-BE49-F238E27FC236}">
                <a16:creationId id="{B537D8BF-08A6-4ECE-ADB3-AE0330D8F57F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71FCDC04-1105-4945-BE1B-3A0BD6F85F96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À quel point est-ce grave ?</a:t>
            </a:r>
          </a:p>
        </p:txBody>
      </p:sp>
      <p:sp>
        <p:nvSpPr>
          <p:cNvPr id="18" name="">
            <a:extLst>
              <a:ext uri="{FF2B5EF4-FFF2-40B4-BE49-F238E27FC236}">
                <a16:creationId id="{29FC708D-FF7B-40A4-BD58-9FAC323BC599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8517098-1D41-4E2F-BA54-E807E49BC3A3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Contexte</a:t>
            </a:r>
          </a:p>
        </p:txBody>
      </p:sp>
      <p:sp>
        <p:nvSpPr>
          <p:cNvPr id="20" name="">
            <a:extLst>
              <a:ext uri="{FF2B5EF4-FFF2-40B4-BE49-F238E27FC236}">
                <a16:creationId id="{FDD72C05-A271-4529-B65F-500BC6F571F6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déploiements, incidents, dépendances, propriétaires</a:t>
            </a:r>
          </a:p>
        </p:txBody>
      </p:sp>
      <p:sp>
        <p:nvSpPr>
          <p:cNvPr id="21" name="">
            <a:extLst>
              <a:ext uri="{FF2B5EF4-FFF2-40B4-BE49-F238E27FC236}">
                <a16:creationId id="{AEC34F71-B691-45FB-A3C9-320DB9D45FF6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229AA6B5-C7DE-4948-9BB3-211E00182A9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Qu'est-ce qui pourrait l'expliquer ?</a:t>
            </a:r>
          </a:p>
        </p:txBody>
      </p:sp>
      <p:sp>
        <p:nvSpPr>
          <p:cNvPr id="23" name="">
            <a:extLst>
              <a:ext uri="{FF2B5EF4-FFF2-40B4-BE49-F238E27FC236}">
                <a16:creationId id="{A07C0293-0279-4159-A9C8-1D73613AA2E6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282FB27D-CE32-4740-BBD5-C546EEA393EA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Réponse</a:t>
            </a:r>
          </a:p>
        </p:txBody>
      </p:sp>
      <p:sp>
        <p:nvSpPr>
          <p:cNvPr id="25" name="">
            <a:extLst>
              <a:ext uri="{FF2B5EF4-FFF2-40B4-BE49-F238E27FC236}">
                <a16:creationId id="{3C8EBD39-B1CA-4685-9F18-ECDD6CFB09B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tâches, communications, salle de guerre</a:t>
            </a:r>
          </a:p>
        </p:txBody>
      </p:sp>
      <p:sp>
        <p:nvSpPr>
          <p:cNvPr id="26" name="">
            <a:extLst>
              <a:ext uri="{FF2B5EF4-FFF2-40B4-BE49-F238E27FC236}">
                <a16:creationId id="{35D2335A-D9AE-4273-8ACB-727DA3769D6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4C3111C-CA5C-402A-8432-D3918045A31C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Qui doit agir ?</a:t>
            </a:r>
          </a:p>
        </p:txBody>
      </p:sp>
      <p:sp>
        <p:nvSpPr>
          <p:cNvPr id="28" name="">
            <a:extLst>
              <a:ext uri="{FF2B5EF4-FFF2-40B4-BE49-F238E27FC236}">
                <a16:creationId id="{5D0C0E69-606A-48B7-9179-303FCF46EB1D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867BD77-8633-4A4F-8990-2693AABF35B0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Récupération</a:t>
            </a:r>
          </a:p>
        </p:txBody>
      </p:sp>
      <p:sp>
        <p:nvSpPr>
          <p:cNvPr id="30" name="">
            <a:extLst>
              <a:ext uri="{FF2B5EF4-FFF2-40B4-BE49-F238E27FC236}">
                <a16:creationId id="{226791AB-893F-42C4-9B11-756A6A338D84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correctif, vérification, chronologie, post-mortem</a:t>
            </a:r>
          </a:p>
        </p:txBody>
      </p:sp>
      <p:sp>
        <p:nvSpPr>
          <p:cNvPr id="31" name="">
            <a:extLst>
              <a:ext uri="{FF2B5EF4-FFF2-40B4-BE49-F238E27FC236}">
                <a16:creationId id="{A5F95287-FFFF-4131-98BA-4377744013B4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1FA86417-4DA0-48C0-B560-C3CB9FEA6DB2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Est-ce stable ?</a:t>
            </a:r>
          </a:p>
        </p:txBody>
      </p:sp>
      <p:sp>
        <p:nvSpPr>
          <p:cNvPr id="33" name="">
            <a:extLst>
              <a:ext uri="{FF2B5EF4-FFF2-40B4-BE49-F238E27FC236}">
                <a16:creationId id="{B9A39BCA-593F-4E48-8C1D-74A59B137C62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4E3EC8F-33E5-4791-99D4-89FBA5F39E08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Actions filtrées</a:t>
            </a:r>
          </a:p>
        </p:txBody>
      </p:sp>
      <p:sp>
        <p:nvSpPr>
          <p:cNvPr id="35" name="">
            <a:extLst>
              <a:ext uri="{FF2B5EF4-FFF2-40B4-BE49-F238E27FC236}">
                <a16:creationId id="{3CD0473D-44A0-4E02-BE10-3B686A6990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2B19A59B-0432-4589-A369-9B3A1F48CAFA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234910CF-4D2E-4893-BF9C-7A40F5D777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693744141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0207F6E-BF83-4C31-93AC-ADC30DBADD00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52F4581-4D8C-465E-9508-F42E02C6F01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1889139-DD3A-4A41-87E0-D3C5B054313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VOIE DE GOUVERNANCE</a:t>
            </a:r>
          </a:p>
        </p:txBody>
      </p:sp>
      <p:sp>
        <p:nvSpPr>
          <p:cNvPr id="4" name="">
            <a:extLst>
              <a:ext uri="{FF2B5EF4-FFF2-40B4-BE49-F238E27FC236}">
                <a16:creationId id="{AE5363E6-31F0-489D-AE7C-3448BC3332C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risque et la confiance déterminent si le travail est résolu, assigné ou intensifié.</a:t>
            </a:r>
          </a:p>
        </p:txBody>
      </p:sp>
      <p:sp>
        <p:nvSpPr>
          <p:cNvPr id="5" name="">
            <a:extLst>
              <a:ext uri="{FF2B5EF4-FFF2-40B4-BE49-F238E27FC236}">
                <a16:creationId id="{A8FFB853-786B-4516-B5A7-6D8C99B87E20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EDAE7743-1A27-4EBE-A4C7-EC8210AD7360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Observer</a:t>
            </a:r>
          </a:p>
        </p:txBody>
      </p:sp>
      <p:sp>
        <p:nvSpPr>
          <p:cNvPr id="7" name="">
            <a:extLst>
              <a:ext uri="{FF2B5EF4-FFF2-40B4-BE49-F238E27FC236}">
                <a16:creationId id="{E7AA2EEA-F7A3-4FDD-B024-0ADB88840F9A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Alerte à faible impact avec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de récupération</a:t>
            </a:r>
          </a:p>
        </p:txBody>
      </p:sp>
      <p:sp>
        <p:nvSpPr>
          <p:cNvPr id="8" name="">
            <a:extLst>
              <a:ext uri="{FF2B5EF4-FFF2-40B4-BE49-F238E27FC236}">
                <a16:creationId id="{7E646B4C-6616-4512-9800-6B8C6CC5D620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0D25771D-122E-4953-B8D3-E635568B75A4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0" name="">
            <a:extLst>
              <a:ext uri="{FF2B5EF4-FFF2-40B4-BE49-F238E27FC236}">
                <a16:creationId id="{03234481-6811-4DC3-A16D-103F3ABB0A86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Veille de garde</a:t>
            </a:r>
          </a:p>
        </p:txBody>
      </p:sp>
      <p:sp>
        <p:nvSpPr>
          <p:cNvPr id="11" name="">
            <a:extLst>
              <a:ext uri="{FF2B5EF4-FFF2-40B4-BE49-F238E27FC236}">
                <a16:creationId id="{0125F397-95F4-485A-A538-1F31B59FFCEC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80B27B9D-1DFC-4B77-AA92-5E3CB5EF853A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Coordonnée</a:t>
            </a:r>
          </a:p>
        </p:txBody>
      </p:sp>
      <p:sp>
        <p:nvSpPr>
          <p:cNvPr id="13" name="">
            <a:extLst>
              <a:ext uri="{FF2B5EF4-FFF2-40B4-BE49-F238E27FC236}">
                <a16:creationId id="{AF22909D-A879-40BB-915C-E8EAB21DCD22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Problème de service nécessitant plusieurs équipes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action</a:t>
            </a:r>
          </a:p>
        </p:txBody>
      </p:sp>
      <p:sp>
        <p:nvSpPr>
          <p:cNvPr id="14" name="">
            <a:extLst>
              <a:ext uri="{FF2B5EF4-FFF2-40B4-BE49-F238E27FC236}">
                <a16:creationId id="{59834AB5-2A4A-47B1-82F5-BBAF7D84F34A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0960E5D8-D2B2-4F4A-B49B-5DFA65426F1D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16" name="">
            <a:extLst>
              <a:ext uri="{FF2B5EF4-FFF2-40B4-BE49-F238E27FC236}">
                <a16:creationId id="{690A2898-363B-497F-8D84-BB10B99B301D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Canal d'incidents</a:t>
            </a:r>
          </a:p>
        </p:txBody>
      </p:sp>
      <p:sp>
        <p:nvSpPr>
          <p:cNvPr id="17" name="">
            <a:extLst>
              <a:ext uri="{FF2B5EF4-FFF2-40B4-BE49-F238E27FC236}">
                <a16:creationId id="{E94F1F3C-8377-48C6-ADF8-FB511F3AAB25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76CDED8A-36C1-4607-BB7A-58A6A3D2E0E8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Incident majeur</a:t>
            </a:r>
          </a:p>
        </p:txBody>
      </p:sp>
      <p:sp>
        <p:nvSpPr>
          <p:cNvPr id="19" name="">
            <a:extLst>
              <a:ext uri="{FF2B5EF4-FFF2-40B4-BE49-F238E27FC236}">
                <a16:creationId id="{4C3B884C-34FB-421F-A0D4-589AAA8DDF43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Impact sur le client, violation du SLA ou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risque de sécurité</a:t>
            </a:r>
          </a:p>
        </p:txBody>
      </p:sp>
      <p:sp>
        <p:nvSpPr>
          <p:cNvPr id="20" name="">
            <a:extLst>
              <a:ext uri="{FF2B5EF4-FFF2-40B4-BE49-F238E27FC236}">
                <a16:creationId id="{AB7CB4B1-1DC7-4C69-AEA4-F5FB45665CBD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7B8A4039-CDD9-4F8A-B512-B29007CEDA45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Itinéraire</a:t>
            </a:r>
          </a:p>
        </p:txBody>
      </p:sp>
      <p:sp>
        <p:nvSpPr>
          <p:cNvPr id="22" name="">
            <a:extLst>
              <a:ext uri="{FF2B5EF4-FFF2-40B4-BE49-F238E27FC236}">
                <a16:creationId id="{E27836EA-EA3D-4B89-B5B0-D02F1EF9421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Commandant des interventions</a:t>
            </a:r>
          </a:p>
        </p:txBody>
      </p:sp>
      <p:sp>
        <p:nvSpPr>
          <p:cNvPr id="23" name="">
            <a:extLst>
              <a:ext uri="{FF2B5EF4-FFF2-40B4-BE49-F238E27FC236}">
                <a16:creationId id="{5C08BBE7-4927-46C3-83F3-ED74740E4BFB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routage clair garantit un travail informatique sûr et rapide tout en offrant aux spécialistes un meilleur contexte.</a:t>
            </a:r>
          </a:p>
        </p:txBody>
      </p:sp>
      <p:sp>
        <p:nvSpPr>
          <p:cNvPr id="24" name="">
            <a:extLst>
              <a:ext uri="{FF2B5EF4-FFF2-40B4-BE49-F238E27FC236}">
                <a16:creationId id="{BB5CB73B-A115-49EC-9DC3-693A7701D1B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F59E4E84-E815-4472-B7A2-2502315963F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4D6336B5-7B04-433B-990D-B39795FEF545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060311081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7277588C-942B-489C-AB5A-3E4AB7F4A46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557452-D469-4BEA-B7C5-4ADA81794AC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1BDFE4CB-154E-4B86-898C-07FF44E7B77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PACK D'ACTIONS</a:t>
            </a:r>
          </a:p>
        </p:txBody>
      </p:sp>
      <p:sp>
        <p:nvSpPr>
          <p:cNvPr id="4" name="">
            <a:extLst>
              <a:ext uri="{FF2B5EF4-FFF2-40B4-BE49-F238E27FC236}">
                <a16:creationId id="{ECFA8FF8-807C-4FBF-A56F-7620D8E725DF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Le pack d'action informatique donne aux intervenants le contexte nécessaire pour agir immédiatement.</a:t>
            </a:r>
          </a:p>
        </p:txBody>
      </p:sp>
      <p:sp>
        <p:nvSpPr>
          <p:cNvPr id="5" name="">
            <a:extLst>
              <a:ext uri="{FF2B5EF4-FFF2-40B4-BE49-F238E27FC236}">
                <a16:creationId id="{3004ABBB-A93B-4747-BF52-C7F6C93B31AA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F45AD5-86F4-4D07-8F29-EC77573BC333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Pack d'actions informatiques</a:t>
            </a:r>
          </a:p>
        </p:txBody>
      </p:sp>
      <p:sp>
        <p:nvSpPr>
          <p:cNvPr id="7" name="">
            <a:extLst>
              <a:ext uri="{FF2B5EF4-FFF2-40B4-BE49-F238E27FC236}">
                <a16:creationId id="{052862E2-2CAC-4335-B3C6-3770F9031CCC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D344964-6232-45E7-8310-D7B9879C77A2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Mémoire d'incident</a:t>
            </a:r>
          </a:p>
        </p:txBody>
      </p:sp>
      <p:sp>
        <p:nvSpPr>
          <p:cNvPr id="9" name="">
            <a:extLst>
              <a:ext uri="{FF2B5EF4-FFF2-40B4-BE49-F238E27FC236}">
                <a16:creationId id="{2ED03835-8DD0-40F7-B95A-2EE98333337A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Alerte, service, impact, gravité, propriétaire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heure de début</a:t>
            </a:r>
          </a:p>
        </p:txBody>
      </p:sp>
      <p:sp>
        <p:nvSpPr>
          <p:cNvPr id="10" name="">
            <a:extLst>
              <a:ext uri="{FF2B5EF4-FFF2-40B4-BE49-F238E27FC236}">
                <a16:creationId id="{1F9F49C8-5DA8-4CAA-AED9-FFADE82F34B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F5B2951-FE21-400B-AA14-A9CA393566F2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Chronologie</a:t>
            </a:r>
          </a:p>
        </p:txBody>
      </p:sp>
      <p:sp>
        <p:nvSpPr>
          <p:cNvPr id="12" name="">
            <a:extLst>
              <a:ext uri="{FF2B5EF4-FFF2-40B4-BE49-F238E27FC236}">
                <a16:creationId id="{CC5405E5-877C-4ECD-8420-F19BEB48EED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Signaux, changements, incidents associés et clés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décisions</a:t>
            </a:r>
          </a:p>
        </p:txBody>
      </p:sp>
      <p:sp>
        <p:nvSpPr>
          <p:cNvPr id="13" name="">
            <a:extLst>
              <a:ext uri="{FF2B5EF4-FFF2-40B4-BE49-F238E27FC236}">
                <a16:creationId id="{734C5B5B-B51D-463E-9B06-3D4CCF136380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FA3F2063-9373-41B6-93AA-5637BD1F784D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Plan d'action</a:t>
            </a:r>
          </a:p>
        </p:txBody>
      </p:sp>
      <p:sp>
        <p:nvSpPr>
          <p:cNvPr id="15" name="">
            <a:extLst>
              <a:ext uri="{FF2B5EF4-FFF2-40B4-BE49-F238E27FC236}">
                <a16:creationId id="{386774AB-F42E-4DC4-A3C3-9E1837571DC5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Runbook, tâches, attributions de propriétaires et communications</a:t>
            </a:r>
          </a:p>
        </p:txBody>
      </p:sp>
      <p:sp>
        <p:nvSpPr>
          <p:cNvPr id="16" name="">
            <a:extLst>
              <a:ext uri="{FF2B5EF4-FFF2-40B4-BE49-F238E27FC236}">
                <a16:creationId id="{524996B9-3E82-42F6-8021-5E565857AC88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243CA09E-6AFB-4756-A843-E698402356C3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Preuve de récupération</a:t>
            </a:r>
          </a:p>
        </p:txBody>
      </p:sp>
      <p:sp>
        <p:nvSpPr>
          <p:cNvPr id="18" name="">
            <a:extLst>
              <a:ext uri="{FF2B5EF4-FFF2-40B4-BE49-F238E27FC236}">
                <a16:creationId id="{16032CDD-2C13-4720-8ACD-B0EFA9F780AC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Vérification, clôture, notes post mortem et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suivi</a:t>
            </a:r>
          </a:p>
        </p:txBody>
      </p:sp>
      <p:sp>
        <p:nvSpPr>
          <p:cNvPr id="19" name="">
            <a:extLst>
              <a:ext uri="{FF2B5EF4-FFF2-40B4-BE49-F238E27FC236}">
                <a16:creationId id="{95886B68-E39E-402D-A5E4-EF35B5400A1C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C906D2E1-794A-4B04-BF19-D17A29C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Objectif répondeur</a:t>
            </a:r>
          </a:p>
        </p:txBody>
      </p:sp>
      <p:sp>
        <p:nvSpPr>
          <p:cNvPr id="21" name="">
            <a:extLst>
              <a:ext uri="{FF2B5EF4-FFF2-40B4-BE49-F238E27FC236}">
                <a16:creationId id="{587076CA-8594-4EC7-9D78-3B0FF6403990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19E4950D-2880-4402-ADC2-FE9BB5ED53D5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Incidence</a:t>
            </a:r>
          </a:p>
        </p:txBody>
      </p:sp>
      <p:sp>
        <p:nvSpPr>
          <p:cNvPr id="23" name="">
            <a:extLst>
              <a:ext uri="{FF2B5EF4-FFF2-40B4-BE49-F238E27FC236}">
                <a16:creationId id="{42123DE8-8DCF-4090-ADAB-5AB590C4A407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Connu</a:t>
            </a:r>
          </a:p>
        </p:txBody>
      </p:sp>
      <p:sp>
        <p:nvSpPr>
          <p:cNvPr id="24" name="">
            <a:extLst>
              <a:ext uri="{FF2B5EF4-FFF2-40B4-BE49-F238E27FC236}">
                <a16:creationId id="{082B059A-E6F1-4AA7-BFCC-35C6727BDEF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6305610F-929E-4E6B-B6DC-7A9ABFF86FC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Propriétaire</a:t>
            </a:r>
          </a:p>
        </p:txBody>
      </p:sp>
      <p:sp>
        <p:nvSpPr>
          <p:cNvPr id="26" name="">
            <a:extLst>
              <a:ext uri="{FF2B5EF4-FFF2-40B4-BE49-F238E27FC236}">
                <a16:creationId id="{AEA440CB-D058-4CDB-9187-EAEFE71F9484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Nommé</a:t>
            </a:r>
          </a:p>
        </p:txBody>
      </p:sp>
      <p:sp>
        <p:nvSpPr>
          <p:cNvPr id="27" name="">
            <a:extLst>
              <a:ext uri="{FF2B5EF4-FFF2-40B4-BE49-F238E27FC236}">
                <a16:creationId id="{9E1E4384-41F0-4D12-95AD-B0DCF487E8DC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1DBCBFCF-771C-4A06-A4F3-6C7706306C4B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Preuve</a:t>
            </a:r>
          </a:p>
        </p:txBody>
      </p:sp>
      <p:sp>
        <p:nvSpPr>
          <p:cNvPr id="29" name="">
            <a:extLst>
              <a:ext uri="{FF2B5EF4-FFF2-40B4-BE49-F238E27FC236}">
                <a16:creationId id="{71210674-5B68-4660-95E6-D71197468077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Lié</a:t>
            </a:r>
          </a:p>
        </p:txBody>
      </p:sp>
      <p:sp>
        <p:nvSpPr>
          <p:cNvPr id="30" name="">
            <a:extLst>
              <a:ext uri="{FF2B5EF4-FFF2-40B4-BE49-F238E27FC236}">
                <a16:creationId id="{41132669-5902-4D4D-A649-D94A31BBC76B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C9009191-A44F-4A3E-9021-AB56107FB20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Étape suivante</a:t>
            </a:r>
          </a:p>
        </p:txBody>
      </p:sp>
      <p:sp>
        <p:nvSpPr>
          <p:cNvPr id="32" name="">
            <a:extLst>
              <a:ext uri="{FF2B5EF4-FFF2-40B4-BE49-F238E27FC236}">
                <a16:creationId id="{B771A1B6-F62C-433D-B5D6-A18F5B586BA7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Prêt</a:t>
            </a:r>
          </a:p>
        </p:txBody>
      </p:sp>
      <p:sp>
        <p:nvSpPr>
          <p:cNvPr id="33" name="">
            <a:extLst>
              <a:ext uri="{FF2B5EF4-FFF2-40B4-BE49-F238E27FC236}">
                <a16:creationId id="{75919148-B34E-414F-93C2-DE6EB642B0D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E8BB549F-555D-4BF7-8358-DD5EB68413A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844C3098-38F3-4C97-BA3A-20FC941D34AF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85777597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CE38AC1-7988-4091-B4DB-2ECDA7571AA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8E2DFFB-877F-4CA8-B2B6-07F196A994A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9D941FC-910E-41C4-ABF4-77252F5820F9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CHEMIN D'ÉCHELLE</a:t>
            </a:r>
          </a:p>
        </p:txBody>
      </p:sp>
      <p:sp>
        <p:nvSpPr>
          <p:cNvPr id="4" name="">
            <a:extLst>
              <a:ext uri="{FF2B5EF4-FFF2-40B4-BE49-F238E27FC236}">
                <a16:creationId id="{0D06D2A1-49C6-418B-81AF-BF08DA3F3E7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Passez d'un flux de travail informatique unique à un contrôle continu des services.</a:t>
            </a:r>
          </a:p>
        </p:txBody>
      </p:sp>
      <p:sp>
        <p:nvSpPr>
          <p:cNvPr id="5" name="">
            <a:extLst>
              <a:ext uri="{FF2B5EF4-FFF2-40B4-BE49-F238E27FC236}">
                <a16:creationId id="{879AF0CF-E587-44EF-8534-334990A266B3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ED02701-7716-4E84-BF64-8C01488F7B6A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FF22D85D-04FF-48B8-8A06-18A3E850F69C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779C4D6-D3BC-4015-9BC4-9F01F2F87B19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Connecter</a:t>
            </a:r>
          </a:p>
        </p:txBody>
      </p:sp>
      <p:sp>
        <p:nvSpPr>
          <p:cNvPr id="9" name="">
            <a:extLst>
              <a:ext uri="{FF2B5EF4-FFF2-40B4-BE49-F238E27FC236}">
                <a16:creationId id="{83402527-4F36-4A92-8374-04F26802BCFF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Surveillance, journaux, traces,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déploiements, ITSM et communications</a:t>
            </a:r>
          </a:p>
        </p:txBody>
      </p:sp>
      <p:sp>
        <p:nvSpPr>
          <p:cNvPr id="10" name="">
            <a:extLst>
              <a:ext uri="{FF2B5EF4-FFF2-40B4-BE49-F238E27FC236}">
                <a16:creationId id="{AE241388-7504-4210-9FF0-4736C65F62EF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88E2975C-5A8B-4C28-B933-D99EDC9F4220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6A19D4F1-AAE1-429A-89CA-4EBFF1BC700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79F707D-81EA-4117-9DCA-209CDC714B61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1B25CA8F-477E-43C3-9342-E7E9DFA5371F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Corréler</a:t>
            </a:r>
          </a:p>
        </p:txBody>
      </p:sp>
      <p:sp>
        <p:nvSpPr>
          <p:cNvPr id="15" name="">
            <a:extLst>
              <a:ext uri="{FF2B5EF4-FFF2-40B4-BE49-F238E27FC236}">
                <a16:creationId id="{C72E3B89-DC75-46DA-85A5-5BE2ABCE1EF6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Alertes, changements, services,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propriétaires et dépendances</a:t>
            </a:r>
          </a:p>
        </p:txBody>
      </p:sp>
      <p:sp>
        <p:nvSpPr>
          <p:cNvPr id="16" name="">
            <a:extLst>
              <a:ext uri="{FF2B5EF4-FFF2-40B4-BE49-F238E27FC236}">
                <a16:creationId id="{B0E14372-D006-4EE9-A267-30353435C16F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4B4CBF2C-EC75-460C-A821-785194A1E153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A7D7BB0-38F9-476C-877B-C14BFD40E888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E37F5F1-2529-4B84-B242-55508852915E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2F32CBA6-4C40-4509-B12F-740FF04E46D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Coordonnée</a:t>
            </a:r>
          </a:p>
        </p:txBody>
      </p:sp>
      <p:sp>
        <p:nvSpPr>
          <p:cNvPr id="21" name="">
            <a:extLst>
              <a:ext uri="{FF2B5EF4-FFF2-40B4-BE49-F238E27FC236}">
                <a16:creationId id="{43886C82-B821-4395-85A7-042AE3FA0EAF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Runbooks, tâches, mises à jour,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et chemins d'escalade</a:t>
            </a:r>
          </a:p>
        </p:txBody>
      </p:sp>
      <p:sp>
        <p:nvSpPr>
          <p:cNvPr id="22" name="">
            <a:extLst>
              <a:ext uri="{FF2B5EF4-FFF2-40B4-BE49-F238E27FC236}">
                <a16:creationId id="{E25A8335-A749-4E75-869F-FCDE1A0331B6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FFC1F5D0-B6EB-4099-ACC6-D9E24B99A63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19FB345B-31AD-4F7A-9F14-08475223D7DF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CE35D6-D743-4EB6-9426-21202392584B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A01B8EE9-ED6B-4687-8AE0-006004505B14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Apprendre</a:t>
            </a:r>
          </a:p>
        </p:txBody>
      </p:sp>
      <p:sp>
        <p:nvSpPr>
          <p:cNvPr id="27" name="">
            <a:extLst>
              <a:ext uri="{FF2B5EF4-FFF2-40B4-BE49-F238E27FC236}">
                <a16:creationId id="{9A04ADA5-8C6C-467C-BF02-D3DC43036962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Post-mortems, récurrents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causes et automatisation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opportunités</a:t>
            </a:r>
          </a:p>
        </p:txBody>
      </p:sp>
      <p:sp>
        <p:nvSpPr>
          <p:cNvPr id="28" name="">
            <a:extLst>
              <a:ext uri="{FF2B5EF4-FFF2-40B4-BE49-F238E27FC236}">
                <a16:creationId id="{87F05F68-5022-4AD1-A4EB-BEBE76227BE0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032BFA-588A-4896-8868-BC3467D8553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Résultat : contexte d'incident plus rapide, coordination plus propre et apprentissage post-incident plus solide</a:t>
            </a:r>
          </a:p>
        </p:txBody>
      </p:sp>
      <p:sp>
        <p:nvSpPr>
          <p:cNvPr id="30" name="">
            <a:extLst>
              <a:ext uri="{FF2B5EF4-FFF2-40B4-BE49-F238E27FC236}">
                <a16:creationId id="{874FB318-70CB-4967-AB34-B13E250E7BC7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96AD0C5A-7105-485E-A090-D9D9295F4C0E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Automatisation informatique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A6ED6FE3-971F-405A-BF3A-02D6D37B234E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54256745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2026-05-08T18:11:39.7300000Z</dcterms:created>
  <dcterms:modified xsi:type="dcterms:W3CDTF">2026-05-08T18:11:39.7300000Z</dcterms:modified>
</coreProperties>
</file>